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7"/>
  </p:notesMasterIdLst>
  <p:handoutMasterIdLst>
    <p:handoutMasterId r:id="rId8"/>
  </p:handoutMasterIdLst>
  <p:sldIdLst>
    <p:sldId id="261" r:id="rId5"/>
    <p:sldId id="262" r:id="rId6"/>
  </p:sldIdLst>
  <p:sldSz cx="16256000" cy="12192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5120" userDrawn="1">
          <p15:clr>
            <a:srgbClr val="A4A3A4"/>
          </p15:clr>
        </p15:guide>
        <p15:guide id="3" pos="9595" userDrawn="1">
          <p15:clr>
            <a:srgbClr val="A4A3A4"/>
          </p15:clr>
        </p15:guide>
        <p15:guide id="5" orient="horz"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 Barber" initials="KB" lastIdx="1" clrIdx="0">
    <p:extLst>
      <p:ext uri="{19B8F6BF-5375-455C-9EA6-DF929625EA0E}">
        <p15:presenceInfo xmlns:p15="http://schemas.microsoft.com/office/powerpoint/2012/main" userId="S::rpocomcc@greatersudbury.ca::59322891-8d4e-44e3-9e7a-f35c754508f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68" autoAdjust="0"/>
    <p:restoredTop sz="86364" autoAdjust="0"/>
  </p:normalViewPr>
  <p:slideViewPr>
    <p:cSldViewPr snapToGrid="0">
      <p:cViewPr varScale="1">
        <p:scale>
          <a:sx n="39" d="100"/>
          <a:sy n="39" d="100"/>
        </p:scale>
        <p:origin x="236" y="-124"/>
      </p:cViewPr>
      <p:guideLst>
        <p:guide pos="5120"/>
        <p:guide pos="9595"/>
        <p:guide orient="horz"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coloredoutline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coloredoutline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B06224-28B1-455B-BD3B-123F23F90FB9}"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n-US"/>
        </a:p>
      </dgm:t>
    </dgm:pt>
    <dgm:pt modelId="{EE77E220-0EF0-4422-9506-E8F93DDCFB11}">
      <dgm:prSet phldrT="[Text]"/>
      <dgm:spPr/>
      <dgm:t>
        <a:bodyPr/>
        <a:lstStyle/>
        <a:p>
          <a:r>
            <a:rPr lang="en-US" dirty="0"/>
            <a:t>12</a:t>
          </a:r>
        </a:p>
      </dgm:t>
    </dgm:pt>
    <dgm:pt modelId="{71ED8DD3-8E06-4DB1-8282-DAE907629091}" type="parTrans" cxnId="{375C940A-27EF-4770-9070-985E4C239079}">
      <dgm:prSet/>
      <dgm:spPr/>
      <dgm:t>
        <a:bodyPr/>
        <a:lstStyle/>
        <a:p>
          <a:endParaRPr lang="en-US"/>
        </a:p>
      </dgm:t>
    </dgm:pt>
    <dgm:pt modelId="{4DA96C24-A5AD-44F0-AC08-C0B8BC2594DB}" type="sibTrans" cxnId="{375C940A-27EF-4770-9070-985E4C239079}">
      <dgm:prSet/>
      <dgm:spPr/>
      <dgm:t>
        <a:bodyPr/>
        <a:lstStyle/>
        <a:p>
          <a:endParaRPr lang="en-US"/>
        </a:p>
      </dgm:t>
    </dgm:pt>
    <dgm:pt modelId="{D36F0400-7C1D-4823-BDBA-0D2E326FAA48}">
      <dgm:prSet phldrT="[Text]"/>
      <dgm:spPr/>
      <dgm:t>
        <a:bodyPr/>
        <a:lstStyle/>
        <a:p>
          <a:r>
            <a:rPr lang="en-US" dirty="0"/>
            <a:t>19</a:t>
          </a:r>
        </a:p>
      </dgm:t>
    </dgm:pt>
    <dgm:pt modelId="{6BC2C33A-B6DD-4FAA-8C32-CF88604F7DCF}" type="parTrans" cxnId="{2511D071-4DE1-484C-AF40-157C06BAD1A4}">
      <dgm:prSet/>
      <dgm:spPr/>
      <dgm:t>
        <a:bodyPr/>
        <a:lstStyle/>
        <a:p>
          <a:endParaRPr lang="en-US"/>
        </a:p>
      </dgm:t>
    </dgm:pt>
    <dgm:pt modelId="{21FE5F2A-95FB-4BC0-B098-352EBB0CB5DC}" type="sibTrans" cxnId="{2511D071-4DE1-484C-AF40-157C06BAD1A4}">
      <dgm:prSet/>
      <dgm:spPr/>
      <dgm:t>
        <a:bodyPr/>
        <a:lstStyle/>
        <a:p>
          <a:endParaRPr lang="en-US"/>
        </a:p>
      </dgm:t>
    </dgm:pt>
    <dgm:pt modelId="{76E2A482-3B5C-4024-925C-A7DC4DF57878}">
      <dgm:prSet phldrT="[Text]" custT="1"/>
      <dgm:spPr/>
      <dgm:t>
        <a:bodyPr/>
        <a:lstStyle/>
        <a:p>
          <a:pPr rtl="0"/>
          <a:r>
            <a:rPr lang="fr-CA" sz="1200" dirty="0"/>
            <a:t>garderies participant au projet (de 19)</a:t>
          </a:r>
          <a:endParaRPr lang="en-US" sz="1200" dirty="0">
            <a:latin typeface="Century Gothic"/>
          </a:endParaRPr>
        </a:p>
      </dgm:t>
    </dgm:pt>
    <dgm:pt modelId="{DC6B1CFC-1163-456D-A49C-5A681E20F2EA}" type="parTrans" cxnId="{42F935A9-55C3-42BC-A860-B009B4030449}">
      <dgm:prSet/>
      <dgm:spPr/>
      <dgm:t>
        <a:bodyPr/>
        <a:lstStyle/>
        <a:p>
          <a:endParaRPr lang="en-US"/>
        </a:p>
      </dgm:t>
    </dgm:pt>
    <dgm:pt modelId="{53A7BD8B-A3AC-4C3F-A6FF-48EF9D88CC70}" type="sibTrans" cxnId="{42F935A9-55C3-42BC-A860-B009B4030449}">
      <dgm:prSet/>
      <dgm:spPr/>
      <dgm:t>
        <a:bodyPr/>
        <a:lstStyle/>
        <a:p>
          <a:endParaRPr lang="en-US"/>
        </a:p>
      </dgm:t>
    </dgm:pt>
    <dgm:pt modelId="{6116FD64-B15E-4FDA-97FB-160EA3E11C17}">
      <dgm:prSet phldrT="[Text]" custT="1"/>
      <dgm:spPr/>
      <dgm:t>
        <a:bodyPr/>
        <a:lstStyle/>
        <a:p>
          <a:r>
            <a:rPr lang="fr-CA" sz="1200" dirty="0"/>
            <a:t>leaders pédagogiques participant au projet</a:t>
          </a:r>
          <a:endParaRPr lang="en-US" sz="1100" dirty="0"/>
        </a:p>
      </dgm:t>
    </dgm:pt>
    <dgm:pt modelId="{9B3019DE-2F83-40FC-B579-3C27610A9FC1}" type="parTrans" cxnId="{603CAD25-1DF3-4695-ABAD-E8057B4952CC}">
      <dgm:prSet/>
      <dgm:spPr/>
      <dgm:t>
        <a:bodyPr/>
        <a:lstStyle/>
        <a:p>
          <a:endParaRPr lang="en-US"/>
        </a:p>
      </dgm:t>
    </dgm:pt>
    <dgm:pt modelId="{97BC51A2-D1C6-46E1-88B6-13FC9C853722}" type="sibTrans" cxnId="{603CAD25-1DF3-4695-ABAD-E8057B4952CC}">
      <dgm:prSet/>
      <dgm:spPr/>
      <dgm:t>
        <a:bodyPr/>
        <a:lstStyle/>
        <a:p>
          <a:endParaRPr lang="en-US"/>
        </a:p>
      </dgm:t>
    </dgm:pt>
    <dgm:pt modelId="{8EC8CBB0-39DA-40BF-AE14-3DF301624091}">
      <dgm:prSet phldrT="[Text]" phldr="0"/>
      <dgm:spPr/>
      <dgm:t>
        <a:bodyPr/>
        <a:lstStyle/>
        <a:p>
          <a:r>
            <a:rPr lang="en-US" dirty="0">
              <a:latin typeface="Century Gothic"/>
            </a:rPr>
            <a:t>95 %</a:t>
          </a:r>
          <a:endParaRPr lang="en-US" dirty="0"/>
        </a:p>
      </dgm:t>
    </dgm:pt>
    <dgm:pt modelId="{E4973847-FA3D-44E0-8E47-8CE3AE001950}" type="parTrans" cxnId="{62B3B76F-C008-4D4D-AD8C-49CA10CB3814}">
      <dgm:prSet/>
      <dgm:spPr/>
      <dgm:t>
        <a:bodyPr/>
        <a:lstStyle/>
        <a:p>
          <a:endParaRPr lang="en-US"/>
        </a:p>
      </dgm:t>
    </dgm:pt>
    <dgm:pt modelId="{5EA1B915-3695-4B98-A1FF-4704122E6C24}" type="sibTrans" cxnId="{62B3B76F-C008-4D4D-AD8C-49CA10CB3814}">
      <dgm:prSet/>
      <dgm:spPr/>
      <dgm:t>
        <a:bodyPr/>
        <a:lstStyle/>
        <a:p>
          <a:endParaRPr lang="en-US"/>
        </a:p>
      </dgm:t>
    </dgm:pt>
    <dgm:pt modelId="{CD05E53C-7E76-47CC-AA39-FE727053833E}">
      <dgm:prSet phldrT="[Text]"/>
      <dgm:spPr/>
      <dgm:t>
        <a:bodyPr/>
        <a:lstStyle/>
        <a:p>
          <a:pPr rtl="0"/>
          <a:r>
            <a:rPr lang="fr-CA" dirty="0"/>
            <a:t>taux</a:t>
          </a:r>
          <a:r>
            <a:rPr lang="en-US" dirty="0"/>
            <a:t> </a:t>
          </a:r>
          <a:r>
            <a:rPr lang="fr-CA" dirty="0"/>
            <a:t> de participation aux rencontres de la </a:t>
          </a:r>
          <a:r>
            <a:rPr lang="fr-CA" dirty="0" err="1"/>
            <a:t>CdP</a:t>
          </a:r>
          <a:endParaRPr lang="en-US" dirty="0"/>
        </a:p>
      </dgm:t>
    </dgm:pt>
    <dgm:pt modelId="{524A8E3C-74BB-4489-8A90-FFE65C7D696C}" type="parTrans" cxnId="{ED6139DB-D8BA-4C2D-98C9-91BCE509FDF4}">
      <dgm:prSet/>
      <dgm:spPr/>
      <dgm:t>
        <a:bodyPr/>
        <a:lstStyle/>
        <a:p>
          <a:endParaRPr lang="en-US"/>
        </a:p>
      </dgm:t>
    </dgm:pt>
    <dgm:pt modelId="{865F4C1E-B69B-48A2-BD66-A36665AE48C2}" type="sibTrans" cxnId="{ED6139DB-D8BA-4C2D-98C9-91BCE509FDF4}">
      <dgm:prSet/>
      <dgm:spPr/>
      <dgm:t>
        <a:bodyPr/>
        <a:lstStyle/>
        <a:p>
          <a:endParaRPr lang="en-US"/>
        </a:p>
      </dgm:t>
    </dgm:pt>
    <dgm:pt modelId="{7B96188E-7814-47FB-A36C-2768380457C3}">
      <dgm:prSet phldrT="[Text]" custT="1"/>
      <dgm:spPr/>
      <dgm:t>
        <a:bodyPr/>
        <a:lstStyle/>
        <a:p>
          <a:pPr rtl="0"/>
          <a:r>
            <a:rPr lang="fr-CA" sz="1200" dirty="0"/>
            <a:t>membres individuels d’une équipe recevant du soutien</a:t>
          </a:r>
          <a:endParaRPr lang="en-US" sz="1200" dirty="0"/>
        </a:p>
      </dgm:t>
    </dgm:pt>
    <dgm:pt modelId="{74F2D848-B532-4E89-959B-4405BED25672}" type="parTrans" cxnId="{350D862D-F892-4AF9-B3FC-48568F44385D}">
      <dgm:prSet/>
      <dgm:spPr/>
      <dgm:t>
        <a:bodyPr/>
        <a:lstStyle/>
        <a:p>
          <a:endParaRPr lang="en-US"/>
        </a:p>
      </dgm:t>
    </dgm:pt>
    <dgm:pt modelId="{6E64A96F-EDE2-43BE-A530-9E0B6A984FC1}" type="sibTrans" cxnId="{350D862D-F892-4AF9-B3FC-48568F44385D}">
      <dgm:prSet/>
      <dgm:spPr/>
      <dgm:t>
        <a:bodyPr/>
        <a:lstStyle/>
        <a:p>
          <a:endParaRPr lang="en-US"/>
        </a:p>
      </dgm:t>
    </dgm:pt>
    <dgm:pt modelId="{553A4E84-0D5F-4D63-8746-BBD502AD226C}">
      <dgm:prSet phldrT="[Text]"/>
      <dgm:spPr/>
      <dgm:t>
        <a:bodyPr/>
        <a:lstStyle/>
        <a:p>
          <a:r>
            <a:rPr lang="en-US" dirty="0"/>
            <a:t>552</a:t>
          </a:r>
        </a:p>
      </dgm:t>
    </dgm:pt>
    <dgm:pt modelId="{DE04915B-5034-4392-AB3A-072F9AD28C7D}" type="parTrans" cxnId="{4D6FB469-8133-4A04-B54E-A8207D88DEAE}">
      <dgm:prSet/>
      <dgm:spPr/>
      <dgm:t>
        <a:bodyPr/>
        <a:lstStyle/>
        <a:p>
          <a:endParaRPr lang="en-US"/>
        </a:p>
      </dgm:t>
    </dgm:pt>
    <dgm:pt modelId="{1DCAC331-5BC3-40EB-9C47-1C226E685601}" type="sibTrans" cxnId="{4D6FB469-8133-4A04-B54E-A8207D88DEAE}">
      <dgm:prSet/>
      <dgm:spPr/>
      <dgm:t>
        <a:bodyPr/>
        <a:lstStyle/>
        <a:p>
          <a:endParaRPr lang="en-US"/>
        </a:p>
      </dgm:t>
    </dgm:pt>
    <dgm:pt modelId="{B69A30B9-5EFA-4647-91A2-350B703FD16C}">
      <dgm:prSet phldr="0"/>
      <dgm:spPr/>
      <dgm:t>
        <a:bodyPr/>
        <a:lstStyle/>
        <a:p>
          <a:r>
            <a:rPr lang="en-US" dirty="0">
              <a:latin typeface="Century Gothic"/>
            </a:rPr>
            <a:t>3</a:t>
          </a:r>
        </a:p>
      </dgm:t>
    </dgm:pt>
    <dgm:pt modelId="{B3A4792D-8281-401A-ACB0-C7C8BC4AD7CD}" type="parTrans" cxnId="{D47C5A20-1AEB-4D3D-ACAE-1EB06BC50B53}">
      <dgm:prSet/>
      <dgm:spPr/>
      <dgm:t>
        <a:bodyPr/>
        <a:lstStyle/>
        <a:p>
          <a:endParaRPr lang="en-US"/>
        </a:p>
      </dgm:t>
    </dgm:pt>
    <dgm:pt modelId="{45183380-A622-4183-9E10-0F1620F30AFA}" type="sibTrans" cxnId="{D47C5A20-1AEB-4D3D-ACAE-1EB06BC50B53}">
      <dgm:prSet/>
      <dgm:spPr/>
      <dgm:t>
        <a:bodyPr/>
        <a:lstStyle/>
        <a:p>
          <a:endParaRPr lang="en-US"/>
        </a:p>
      </dgm:t>
    </dgm:pt>
    <dgm:pt modelId="{A9912995-D560-4CDF-BCDE-8450198607E3}">
      <dgm:prSet phldr="0" custT="1"/>
      <dgm:spPr/>
      <dgm:t>
        <a:bodyPr/>
        <a:lstStyle/>
        <a:p>
          <a:pPr rtl="0"/>
          <a:r>
            <a:rPr lang="fr-CA" sz="1200" dirty="0"/>
            <a:t>rencontres de la communauté de pratique</a:t>
          </a:r>
          <a:endParaRPr lang="en-US" sz="1200" dirty="0">
            <a:latin typeface="Century Gothic"/>
          </a:endParaRPr>
        </a:p>
      </dgm:t>
    </dgm:pt>
    <dgm:pt modelId="{252051A1-3E70-434D-8B27-F16E81E1CA1C}" type="parTrans" cxnId="{D12F8F20-148D-422D-AADC-A2942CBB3A7F}">
      <dgm:prSet/>
      <dgm:spPr/>
      <dgm:t>
        <a:bodyPr/>
        <a:lstStyle/>
        <a:p>
          <a:endParaRPr lang="en-US"/>
        </a:p>
      </dgm:t>
    </dgm:pt>
    <dgm:pt modelId="{336A3910-3DE7-46FB-9D75-68E942B188B3}" type="sibTrans" cxnId="{D12F8F20-148D-422D-AADC-A2942CBB3A7F}">
      <dgm:prSet/>
      <dgm:spPr/>
      <dgm:t>
        <a:bodyPr/>
        <a:lstStyle/>
        <a:p>
          <a:endParaRPr lang="en-US"/>
        </a:p>
      </dgm:t>
    </dgm:pt>
    <dgm:pt modelId="{5B936E70-4BD7-4FF1-A192-38552D838441}" type="pres">
      <dgm:prSet presAssocID="{2EB06224-28B1-455B-BD3B-123F23F90FB9}" presName="list" presStyleCnt="0">
        <dgm:presLayoutVars>
          <dgm:dir/>
          <dgm:animLvl val="lvl"/>
        </dgm:presLayoutVars>
      </dgm:prSet>
      <dgm:spPr/>
    </dgm:pt>
    <dgm:pt modelId="{9068EBE9-50B1-4C33-979E-A8F95BB17848}" type="pres">
      <dgm:prSet presAssocID="{EE77E220-0EF0-4422-9506-E8F93DDCFB11}" presName="posSpace" presStyleCnt="0"/>
      <dgm:spPr/>
    </dgm:pt>
    <dgm:pt modelId="{6CFA920C-5DCC-4486-8D2C-565EB8BE45A9}" type="pres">
      <dgm:prSet presAssocID="{EE77E220-0EF0-4422-9506-E8F93DDCFB11}" presName="vertFlow" presStyleCnt="0"/>
      <dgm:spPr/>
    </dgm:pt>
    <dgm:pt modelId="{4DD02F9A-3603-4E15-BFDC-A0E6A3E90A7E}" type="pres">
      <dgm:prSet presAssocID="{EE77E220-0EF0-4422-9506-E8F93DDCFB11}" presName="topSpace" presStyleCnt="0"/>
      <dgm:spPr/>
    </dgm:pt>
    <dgm:pt modelId="{7445DB14-9512-432B-874F-E88C92868745}" type="pres">
      <dgm:prSet presAssocID="{EE77E220-0EF0-4422-9506-E8F93DDCFB11}" presName="firstComp" presStyleCnt="0"/>
      <dgm:spPr/>
    </dgm:pt>
    <dgm:pt modelId="{9D8A7997-81BC-4ED4-92F4-744A3F459F3A}" type="pres">
      <dgm:prSet presAssocID="{EE77E220-0EF0-4422-9506-E8F93DDCFB11}" presName="firstChild" presStyleLbl="bgAccFollowNode1" presStyleIdx="0" presStyleCnt="5"/>
      <dgm:spPr/>
    </dgm:pt>
    <dgm:pt modelId="{DA4043CC-16E9-491C-9EF5-7305453C6420}" type="pres">
      <dgm:prSet presAssocID="{EE77E220-0EF0-4422-9506-E8F93DDCFB11}" presName="firstChildTx" presStyleLbl="bgAccFollowNode1" presStyleIdx="0" presStyleCnt="5">
        <dgm:presLayoutVars>
          <dgm:bulletEnabled val="1"/>
        </dgm:presLayoutVars>
      </dgm:prSet>
      <dgm:spPr/>
    </dgm:pt>
    <dgm:pt modelId="{19FFC5AF-022C-4CE7-97AD-66B34A3317CE}" type="pres">
      <dgm:prSet presAssocID="{EE77E220-0EF0-4422-9506-E8F93DDCFB11}" presName="negSpace" presStyleCnt="0"/>
      <dgm:spPr/>
    </dgm:pt>
    <dgm:pt modelId="{47CABB84-CBA9-4508-AC9C-95ED7AA44703}" type="pres">
      <dgm:prSet presAssocID="{EE77E220-0EF0-4422-9506-E8F93DDCFB11}" presName="circle" presStyleLbl="node1" presStyleIdx="0" presStyleCnt="5"/>
      <dgm:spPr/>
    </dgm:pt>
    <dgm:pt modelId="{EEB03F24-B51A-41C9-ABE0-C9923ABD631C}" type="pres">
      <dgm:prSet presAssocID="{4DA96C24-A5AD-44F0-AC08-C0B8BC2594DB}" presName="transSpace" presStyleCnt="0"/>
      <dgm:spPr/>
    </dgm:pt>
    <dgm:pt modelId="{D197A9B4-DAFE-485F-A3CD-B2ABA57090B4}" type="pres">
      <dgm:prSet presAssocID="{D36F0400-7C1D-4823-BDBA-0D2E326FAA48}" presName="posSpace" presStyleCnt="0"/>
      <dgm:spPr/>
    </dgm:pt>
    <dgm:pt modelId="{625C1B97-559E-44EB-8288-84C34A5D0A91}" type="pres">
      <dgm:prSet presAssocID="{D36F0400-7C1D-4823-BDBA-0D2E326FAA48}" presName="vertFlow" presStyleCnt="0"/>
      <dgm:spPr/>
    </dgm:pt>
    <dgm:pt modelId="{812D0F95-237D-4DD0-B440-E4D1DA59F7FA}" type="pres">
      <dgm:prSet presAssocID="{D36F0400-7C1D-4823-BDBA-0D2E326FAA48}" presName="topSpace" presStyleCnt="0"/>
      <dgm:spPr/>
    </dgm:pt>
    <dgm:pt modelId="{C0A9CF86-AF93-45E5-AB2E-7A28173DF4A2}" type="pres">
      <dgm:prSet presAssocID="{D36F0400-7C1D-4823-BDBA-0D2E326FAA48}" presName="firstComp" presStyleCnt="0"/>
      <dgm:spPr/>
    </dgm:pt>
    <dgm:pt modelId="{70131753-DA0A-45CB-AA2D-D5047FF25532}" type="pres">
      <dgm:prSet presAssocID="{D36F0400-7C1D-4823-BDBA-0D2E326FAA48}" presName="firstChild" presStyleLbl="bgAccFollowNode1" presStyleIdx="1" presStyleCnt="5" custLinFactNeighborX="-338" custLinFactNeighborY="-7432"/>
      <dgm:spPr/>
    </dgm:pt>
    <dgm:pt modelId="{0F54E9BA-1E55-4EFA-8A9A-92623207D067}" type="pres">
      <dgm:prSet presAssocID="{D36F0400-7C1D-4823-BDBA-0D2E326FAA48}" presName="firstChildTx" presStyleLbl="bgAccFollowNode1" presStyleIdx="1" presStyleCnt="5">
        <dgm:presLayoutVars>
          <dgm:bulletEnabled val="1"/>
        </dgm:presLayoutVars>
      </dgm:prSet>
      <dgm:spPr/>
    </dgm:pt>
    <dgm:pt modelId="{6D1756C7-0D08-483F-9BB4-3B8067493BEF}" type="pres">
      <dgm:prSet presAssocID="{D36F0400-7C1D-4823-BDBA-0D2E326FAA48}" presName="negSpace" presStyleCnt="0"/>
      <dgm:spPr/>
    </dgm:pt>
    <dgm:pt modelId="{A09DE4C0-FB29-4B12-BC37-A79C733AE9CB}" type="pres">
      <dgm:prSet presAssocID="{D36F0400-7C1D-4823-BDBA-0D2E326FAA48}" presName="circle" presStyleLbl="node1" presStyleIdx="1" presStyleCnt="5" custLinFactNeighborX="-5727" custLinFactNeighborY="3216"/>
      <dgm:spPr/>
    </dgm:pt>
    <dgm:pt modelId="{1C1D667F-982D-4579-B4F6-3BF84F9537DE}" type="pres">
      <dgm:prSet presAssocID="{21FE5F2A-95FB-4BC0-B098-352EBB0CB5DC}" presName="transSpace" presStyleCnt="0"/>
      <dgm:spPr/>
    </dgm:pt>
    <dgm:pt modelId="{6331970E-42AF-4454-9576-57C02D407CD4}" type="pres">
      <dgm:prSet presAssocID="{B69A30B9-5EFA-4647-91A2-350B703FD16C}" presName="posSpace" presStyleCnt="0"/>
      <dgm:spPr/>
    </dgm:pt>
    <dgm:pt modelId="{17D8B7AE-FEFF-41A4-BDB9-1B892569255F}" type="pres">
      <dgm:prSet presAssocID="{B69A30B9-5EFA-4647-91A2-350B703FD16C}" presName="vertFlow" presStyleCnt="0"/>
      <dgm:spPr/>
    </dgm:pt>
    <dgm:pt modelId="{76B5362E-90B0-4D7E-9B37-1B91DC51BF48}" type="pres">
      <dgm:prSet presAssocID="{B69A30B9-5EFA-4647-91A2-350B703FD16C}" presName="topSpace" presStyleCnt="0"/>
      <dgm:spPr/>
    </dgm:pt>
    <dgm:pt modelId="{ED67B16C-4530-49DA-906B-16C707D0C736}" type="pres">
      <dgm:prSet presAssocID="{B69A30B9-5EFA-4647-91A2-350B703FD16C}" presName="firstComp" presStyleCnt="0"/>
      <dgm:spPr/>
    </dgm:pt>
    <dgm:pt modelId="{25503A99-13F2-439D-A656-A614BD014163}" type="pres">
      <dgm:prSet presAssocID="{B69A30B9-5EFA-4647-91A2-350B703FD16C}" presName="firstChild" presStyleLbl="bgAccFollowNode1" presStyleIdx="2" presStyleCnt="5"/>
      <dgm:spPr/>
    </dgm:pt>
    <dgm:pt modelId="{918EBE92-02A5-49AC-B324-3C4BCCD31FE4}" type="pres">
      <dgm:prSet presAssocID="{B69A30B9-5EFA-4647-91A2-350B703FD16C}" presName="firstChildTx" presStyleLbl="bgAccFollowNode1" presStyleIdx="2" presStyleCnt="5">
        <dgm:presLayoutVars>
          <dgm:bulletEnabled val="1"/>
        </dgm:presLayoutVars>
      </dgm:prSet>
      <dgm:spPr/>
    </dgm:pt>
    <dgm:pt modelId="{F25E62F6-E3E0-4BD8-9F0F-BE0A22094575}" type="pres">
      <dgm:prSet presAssocID="{B69A30B9-5EFA-4647-91A2-350B703FD16C}" presName="negSpace" presStyleCnt="0"/>
      <dgm:spPr/>
    </dgm:pt>
    <dgm:pt modelId="{0E5DCA61-4AA8-4DA6-A991-6E5F428C9299}" type="pres">
      <dgm:prSet presAssocID="{B69A30B9-5EFA-4647-91A2-350B703FD16C}" presName="circle" presStyleLbl="node1" presStyleIdx="2" presStyleCnt="5"/>
      <dgm:spPr/>
    </dgm:pt>
    <dgm:pt modelId="{8561B8D1-A182-48F0-AC7A-575EA2B70750}" type="pres">
      <dgm:prSet presAssocID="{45183380-A622-4183-9E10-0F1620F30AFA}" presName="transSpace" presStyleCnt="0"/>
      <dgm:spPr/>
    </dgm:pt>
    <dgm:pt modelId="{4E3250AE-152F-42AF-85B9-B3160484C7D3}" type="pres">
      <dgm:prSet presAssocID="{8EC8CBB0-39DA-40BF-AE14-3DF301624091}" presName="posSpace" presStyleCnt="0"/>
      <dgm:spPr/>
    </dgm:pt>
    <dgm:pt modelId="{03A89AED-D257-474B-8A80-73F2FC0A2564}" type="pres">
      <dgm:prSet presAssocID="{8EC8CBB0-39DA-40BF-AE14-3DF301624091}" presName="vertFlow" presStyleCnt="0"/>
      <dgm:spPr/>
    </dgm:pt>
    <dgm:pt modelId="{D35B1657-A4F2-4E6B-ACAB-A0939E777064}" type="pres">
      <dgm:prSet presAssocID="{8EC8CBB0-39DA-40BF-AE14-3DF301624091}" presName="topSpace" presStyleCnt="0"/>
      <dgm:spPr/>
    </dgm:pt>
    <dgm:pt modelId="{0C06C43F-55A8-45FC-A0A0-69C50A7F4CEE}" type="pres">
      <dgm:prSet presAssocID="{8EC8CBB0-39DA-40BF-AE14-3DF301624091}" presName="firstComp" presStyleCnt="0"/>
      <dgm:spPr/>
    </dgm:pt>
    <dgm:pt modelId="{916C1941-179A-420D-AEB0-0666E8CC7940}" type="pres">
      <dgm:prSet presAssocID="{8EC8CBB0-39DA-40BF-AE14-3DF301624091}" presName="firstChild" presStyleLbl="bgAccFollowNode1" presStyleIdx="3" presStyleCnt="5"/>
      <dgm:spPr/>
    </dgm:pt>
    <dgm:pt modelId="{FF15B64B-108A-4611-834A-206E7F7ADBB9}" type="pres">
      <dgm:prSet presAssocID="{8EC8CBB0-39DA-40BF-AE14-3DF301624091}" presName="firstChildTx" presStyleLbl="bgAccFollowNode1" presStyleIdx="3" presStyleCnt="5">
        <dgm:presLayoutVars>
          <dgm:bulletEnabled val="1"/>
        </dgm:presLayoutVars>
      </dgm:prSet>
      <dgm:spPr/>
    </dgm:pt>
    <dgm:pt modelId="{95D54AAE-CA38-453D-8F69-3D4E0A003ADE}" type="pres">
      <dgm:prSet presAssocID="{8EC8CBB0-39DA-40BF-AE14-3DF301624091}" presName="negSpace" presStyleCnt="0"/>
      <dgm:spPr/>
    </dgm:pt>
    <dgm:pt modelId="{E7850999-DC6E-407F-9420-A6C5F74ABA6D}" type="pres">
      <dgm:prSet presAssocID="{8EC8CBB0-39DA-40BF-AE14-3DF301624091}" presName="circle" presStyleLbl="node1" presStyleIdx="3" presStyleCnt="5"/>
      <dgm:spPr/>
    </dgm:pt>
    <dgm:pt modelId="{E7F029B0-AE8E-48CF-AEF2-72675C043B53}" type="pres">
      <dgm:prSet presAssocID="{5EA1B915-3695-4B98-A1FF-4704122E6C24}" presName="transSpace" presStyleCnt="0"/>
      <dgm:spPr/>
    </dgm:pt>
    <dgm:pt modelId="{C6346640-4855-488E-99E3-63EFF2E4201E}" type="pres">
      <dgm:prSet presAssocID="{553A4E84-0D5F-4D63-8746-BBD502AD226C}" presName="posSpace" presStyleCnt="0"/>
      <dgm:spPr/>
    </dgm:pt>
    <dgm:pt modelId="{1CE994F6-7EFC-434B-81EC-95CF261D68BB}" type="pres">
      <dgm:prSet presAssocID="{553A4E84-0D5F-4D63-8746-BBD502AD226C}" presName="vertFlow" presStyleCnt="0"/>
      <dgm:spPr/>
    </dgm:pt>
    <dgm:pt modelId="{949CE906-B9F8-48A0-B697-52E96A50A161}" type="pres">
      <dgm:prSet presAssocID="{553A4E84-0D5F-4D63-8746-BBD502AD226C}" presName="topSpace" presStyleCnt="0"/>
      <dgm:spPr/>
    </dgm:pt>
    <dgm:pt modelId="{539876E5-18C5-45C2-A567-E46740EEB601}" type="pres">
      <dgm:prSet presAssocID="{553A4E84-0D5F-4D63-8746-BBD502AD226C}" presName="firstComp" presStyleCnt="0"/>
      <dgm:spPr/>
    </dgm:pt>
    <dgm:pt modelId="{0B3DF7E8-8BC4-4657-AC77-E90A12A769C4}" type="pres">
      <dgm:prSet presAssocID="{553A4E84-0D5F-4D63-8746-BBD502AD226C}" presName="firstChild" presStyleLbl="bgAccFollowNode1" presStyleIdx="4" presStyleCnt="5"/>
      <dgm:spPr/>
    </dgm:pt>
    <dgm:pt modelId="{B42A024E-40AC-4682-92E1-602BFAD72961}" type="pres">
      <dgm:prSet presAssocID="{553A4E84-0D5F-4D63-8746-BBD502AD226C}" presName="firstChildTx" presStyleLbl="bgAccFollowNode1" presStyleIdx="4" presStyleCnt="5">
        <dgm:presLayoutVars>
          <dgm:bulletEnabled val="1"/>
        </dgm:presLayoutVars>
      </dgm:prSet>
      <dgm:spPr/>
    </dgm:pt>
    <dgm:pt modelId="{275F864E-8F95-489D-83B2-1E4D4AF955F2}" type="pres">
      <dgm:prSet presAssocID="{553A4E84-0D5F-4D63-8746-BBD502AD226C}" presName="negSpace" presStyleCnt="0"/>
      <dgm:spPr/>
    </dgm:pt>
    <dgm:pt modelId="{F1AF2727-42BE-462A-9652-47FA3D2FCFA7}" type="pres">
      <dgm:prSet presAssocID="{553A4E84-0D5F-4D63-8746-BBD502AD226C}" presName="circle" presStyleLbl="node1" presStyleIdx="4" presStyleCnt="5"/>
      <dgm:spPr/>
    </dgm:pt>
  </dgm:ptLst>
  <dgm:cxnLst>
    <dgm:cxn modelId="{375C940A-27EF-4770-9070-985E4C239079}" srcId="{2EB06224-28B1-455B-BD3B-123F23F90FB9}" destId="{EE77E220-0EF0-4422-9506-E8F93DDCFB11}" srcOrd="0" destOrd="0" parTransId="{71ED8DD3-8E06-4DB1-8282-DAE907629091}" sibTransId="{4DA96C24-A5AD-44F0-AC08-C0B8BC2594DB}"/>
    <dgm:cxn modelId="{EE217F12-5226-4393-A5A8-1A152CD9CC6A}" type="presOf" srcId="{D36F0400-7C1D-4823-BDBA-0D2E326FAA48}" destId="{A09DE4C0-FB29-4B12-BC37-A79C733AE9CB}" srcOrd="0" destOrd="0" presId="urn:microsoft.com/office/officeart/2005/8/layout/hList9"/>
    <dgm:cxn modelId="{D4A9DC13-D434-4391-835D-6B125B70C50A}" type="presOf" srcId="{76E2A482-3B5C-4024-925C-A7DC4DF57878}" destId="{DA4043CC-16E9-491C-9EF5-7305453C6420}" srcOrd="1" destOrd="0" presId="urn:microsoft.com/office/officeart/2005/8/layout/hList9"/>
    <dgm:cxn modelId="{1A1F821A-F9F9-453F-B727-1F5F57AF544D}" type="presOf" srcId="{76E2A482-3B5C-4024-925C-A7DC4DF57878}" destId="{9D8A7997-81BC-4ED4-92F4-744A3F459F3A}" srcOrd="0" destOrd="0" presId="urn:microsoft.com/office/officeart/2005/8/layout/hList9"/>
    <dgm:cxn modelId="{9A399A1F-2B3B-4141-96B4-55F8DD50D191}" type="presOf" srcId="{A9912995-D560-4CDF-BCDE-8450198607E3}" destId="{25503A99-13F2-439D-A656-A614BD014163}" srcOrd="0" destOrd="0" presId="urn:microsoft.com/office/officeart/2005/8/layout/hList9"/>
    <dgm:cxn modelId="{D47C5A20-1AEB-4D3D-ACAE-1EB06BC50B53}" srcId="{2EB06224-28B1-455B-BD3B-123F23F90FB9}" destId="{B69A30B9-5EFA-4647-91A2-350B703FD16C}" srcOrd="2" destOrd="0" parTransId="{B3A4792D-8281-401A-ACB0-C7C8BC4AD7CD}" sibTransId="{45183380-A622-4183-9E10-0F1620F30AFA}"/>
    <dgm:cxn modelId="{D12F8F20-148D-422D-AADC-A2942CBB3A7F}" srcId="{B69A30B9-5EFA-4647-91A2-350B703FD16C}" destId="{A9912995-D560-4CDF-BCDE-8450198607E3}" srcOrd="0" destOrd="0" parTransId="{252051A1-3E70-434D-8B27-F16E81E1CA1C}" sibTransId="{336A3910-3DE7-46FB-9D75-68E942B188B3}"/>
    <dgm:cxn modelId="{603CAD25-1DF3-4695-ABAD-E8057B4952CC}" srcId="{D36F0400-7C1D-4823-BDBA-0D2E326FAA48}" destId="{6116FD64-B15E-4FDA-97FB-160EA3E11C17}" srcOrd="0" destOrd="0" parTransId="{9B3019DE-2F83-40FC-B579-3C27610A9FC1}" sibTransId="{97BC51A2-D1C6-46E1-88B6-13FC9C853722}"/>
    <dgm:cxn modelId="{350D862D-F892-4AF9-B3FC-48568F44385D}" srcId="{553A4E84-0D5F-4D63-8746-BBD502AD226C}" destId="{7B96188E-7814-47FB-A36C-2768380457C3}" srcOrd="0" destOrd="0" parTransId="{74F2D848-B532-4E89-959B-4405BED25672}" sibTransId="{6E64A96F-EDE2-43BE-A530-9E0B6A984FC1}"/>
    <dgm:cxn modelId="{8BF62D33-627B-4F71-A42A-8E675C5E211E}" type="presOf" srcId="{7B96188E-7814-47FB-A36C-2768380457C3}" destId="{B42A024E-40AC-4682-92E1-602BFAD72961}" srcOrd="1" destOrd="0" presId="urn:microsoft.com/office/officeart/2005/8/layout/hList9"/>
    <dgm:cxn modelId="{64EF6845-91A3-4DBD-8649-B19FCEC59189}" type="presOf" srcId="{6116FD64-B15E-4FDA-97FB-160EA3E11C17}" destId="{70131753-DA0A-45CB-AA2D-D5047FF25532}" srcOrd="0" destOrd="0" presId="urn:microsoft.com/office/officeart/2005/8/layout/hList9"/>
    <dgm:cxn modelId="{4D6FB469-8133-4A04-B54E-A8207D88DEAE}" srcId="{2EB06224-28B1-455B-BD3B-123F23F90FB9}" destId="{553A4E84-0D5F-4D63-8746-BBD502AD226C}" srcOrd="4" destOrd="0" parTransId="{DE04915B-5034-4392-AB3A-072F9AD28C7D}" sibTransId="{1DCAC331-5BC3-40EB-9C47-1C226E685601}"/>
    <dgm:cxn modelId="{0D909F4D-4FF7-4658-A7A8-52B125378D8D}" type="presOf" srcId="{553A4E84-0D5F-4D63-8746-BBD502AD226C}" destId="{F1AF2727-42BE-462A-9652-47FA3D2FCFA7}" srcOrd="0" destOrd="0" presId="urn:microsoft.com/office/officeart/2005/8/layout/hList9"/>
    <dgm:cxn modelId="{62B3B76F-C008-4D4D-AD8C-49CA10CB3814}" srcId="{2EB06224-28B1-455B-BD3B-123F23F90FB9}" destId="{8EC8CBB0-39DA-40BF-AE14-3DF301624091}" srcOrd="3" destOrd="0" parTransId="{E4973847-FA3D-44E0-8E47-8CE3AE001950}" sibTransId="{5EA1B915-3695-4B98-A1FF-4704122E6C24}"/>
    <dgm:cxn modelId="{2511D071-4DE1-484C-AF40-157C06BAD1A4}" srcId="{2EB06224-28B1-455B-BD3B-123F23F90FB9}" destId="{D36F0400-7C1D-4823-BDBA-0D2E326FAA48}" srcOrd="1" destOrd="0" parTransId="{6BC2C33A-B6DD-4FAA-8C32-CF88604F7DCF}" sibTransId="{21FE5F2A-95FB-4BC0-B098-352EBB0CB5DC}"/>
    <dgm:cxn modelId="{EFCC9582-5CC2-4E27-9F73-1B8BB50A163A}" type="presOf" srcId="{7B96188E-7814-47FB-A36C-2768380457C3}" destId="{0B3DF7E8-8BC4-4657-AC77-E90A12A769C4}" srcOrd="0" destOrd="0" presId="urn:microsoft.com/office/officeart/2005/8/layout/hList9"/>
    <dgm:cxn modelId="{BC62D895-1FEE-4918-A0A5-553F11147A4A}" type="presOf" srcId="{8EC8CBB0-39DA-40BF-AE14-3DF301624091}" destId="{E7850999-DC6E-407F-9420-A6C5F74ABA6D}" srcOrd="0" destOrd="0" presId="urn:microsoft.com/office/officeart/2005/8/layout/hList9"/>
    <dgm:cxn modelId="{BCB8BA9B-5AED-4E02-B5E2-8EF654437F84}" type="presOf" srcId="{B69A30B9-5EFA-4647-91A2-350B703FD16C}" destId="{0E5DCA61-4AA8-4DA6-A991-6E5F428C9299}" srcOrd="0" destOrd="0" presId="urn:microsoft.com/office/officeart/2005/8/layout/hList9"/>
    <dgm:cxn modelId="{242E53A5-6429-4F0A-9994-905D6228C011}" type="presOf" srcId="{A9912995-D560-4CDF-BCDE-8450198607E3}" destId="{918EBE92-02A5-49AC-B324-3C4BCCD31FE4}" srcOrd="1" destOrd="0" presId="urn:microsoft.com/office/officeart/2005/8/layout/hList9"/>
    <dgm:cxn modelId="{42F935A9-55C3-42BC-A860-B009B4030449}" srcId="{EE77E220-0EF0-4422-9506-E8F93DDCFB11}" destId="{76E2A482-3B5C-4024-925C-A7DC4DF57878}" srcOrd="0" destOrd="0" parTransId="{DC6B1CFC-1163-456D-A49C-5A681E20F2EA}" sibTransId="{53A7BD8B-A3AC-4C3F-A6FF-48EF9D88CC70}"/>
    <dgm:cxn modelId="{3B9302B7-CB41-41D8-8748-B46A287DA0EA}" type="presOf" srcId="{EE77E220-0EF0-4422-9506-E8F93DDCFB11}" destId="{47CABB84-CBA9-4508-AC9C-95ED7AA44703}" srcOrd="0" destOrd="0" presId="urn:microsoft.com/office/officeart/2005/8/layout/hList9"/>
    <dgm:cxn modelId="{2C0541D1-E48D-46DC-84A4-E649E0A8C2C1}" type="presOf" srcId="{CD05E53C-7E76-47CC-AA39-FE727053833E}" destId="{916C1941-179A-420D-AEB0-0666E8CC7940}" srcOrd="0" destOrd="0" presId="urn:microsoft.com/office/officeart/2005/8/layout/hList9"/>
    <dgm:cxn modelId="{9950F8D5-22F0-4894-B60C-7011DADF84A5}" type="presOf" srcId="{6116FD64-B15E-4FDA-97FB-160EA3E11C17}" destId="{0F54E9BA-1E55-4EFA-8A9A-92623207D067}" srcOrd="1" destOrd="0" presId="urn:microsoft.com/office/officeart/2005/8/layout/hList9"/>
    <dgm:cxn modelId="{ED6139DB-D8BA-4C2D-98C9-91BCE509FDF4}" srcId="{8EC8CBB0-39DA-40BF-AE14-3DF301624091}" destId="{CD05E53C-7E76-47CC-AA39-FE727053833E}" srcOrd="0" destOrd="0" parTransId="{524A8E3C-74BB-4489-8A90-FFE65C7D696C}" sibTransId="{865F4C1E-B69B-48A2-BD66-A36665AE48C2}"/>
    <dgm:cxn modelId="{E28920EF-3A60-4DE1-80BD-97AE7D6E3321}" type="presOf" srcId="{CD05E53C-7E76-47CC-AA39-FE727053833E}" destId="{FF15B64B-108A-4611-834A-206E7F7ADBB9}" srcOrd="1" destOrd="0" presId="urn:microsoft.com/office/officeart/2005/8/layout/hList9"/>
    <dgm:cxn modelId="{58AF0DF6-380D-4EF7-856A-4A1F795D85FE}" type="presOf" srcId="{2EB06224-28B1-455B-BD3B-123F23F90FB9}" destId="{5B936E70-4BD7-4FF1-A192-38552D838441}" srcOrd="0" destOrd="0" presId="urn:microsoft.com/office/officeart/2005/8/layout/hList9"/>
    <dgm:cxn modelId="{F7CE7BC9-B1FE-46B1-9AA8-A37DEE8A114C}" type="presParOf" srcId="{5B936E70-4BD7-4FF1-A192-38552D838441}" destId="{9068EBE9-50B1-4C33-979E-A8F95BB17848}" srcOrd="0" destOrd="0" presId="urn:microsoft.com/office/officeart/2005/8/layout/hList9"/>
    <dgm:cxn modelId="{8B04546A-F0A3-4980-AB6D-DFE0181237B1}" type="presParOf" srcId="{5B936E70-4BD7-4FF1-A192-38552D838441}" destId="{6CFA920C-5DCC-4486-8D2C-565EB8BE45A9}" srcOrd="1" destOrd="0" presId="urn:microsoft.com/office/officeart/2005/8/layout/hList9"/>
    <dgm:cxn modelId="{88598849-253D-406D-90B3-F67584A25046}" type="presParOf" srcId="{6CFA920C-5DCC-4486-8D2C-565EB8BE45A9}" destId="{4DD02F9A-3603-4E15-BFDC-A0E6A3E90A7E}" srcOrd="0" destOrd="0" presId="urn:microsoft.com/office/officeart/2005/8/layout/hList9"/>
    <dgm:cxn modelId="{A88949FA-4878-49F3-9769-67572EB4C983}" type="presParOf" srcId="{6CFA920C-5DCC-4486-8D2C-565EB8BE45A9}" destId="{7445DB14-9512-432B-874F-E88C92868745}" srcOrd="1" destOrd="0" presId="urn:microsoft.com/office/officeart/2005/8/layout/hList9"/>
    <dgm:cxn modelId="{DB1A1DC8-454C-4AEA-82C4-B34E280A2ED0}" type="presParOf" srcId="{7445DB14-9512-432B-874F-E88C92868745}" destId="{9D8A7997-81BC-4ED4-92F4-744A3F459F3A}" srcOrd="0" destOrd="0" presId="urn:microsoft.com/office/officeart/2005/8/layout/hList9"/>
    <dgm:cxn modelId="{8229D4FE-D8B0-4BAA-AF68-F6EB0DF72D0E}" type="presParOf" srcId="{7445DB14-9512-432B-874F-E88C92868745}" destId="{DA4043CC-16E9-491C-9EF5-7305453C6420}" srcOrd="1" destOrd="0" presId="urn:microsoft.com/office/officeart/2005/8/layout/hList9"/>
    <dgm:cxn modelId="{3A89D8F3-5D4C-46D0-91C9-96813133E8C7}" type="presParOf" srcId="{5B936E70-4BD7-4FF1-A192-38552D838441}" destId="{19FFC5AF-022C-4CE7-97AD-66B34A3317CE}" srcOrd="2" destOrd="0" presId="urn:microsoft.com/office/officeart/2005/8/layout/hList9"/>
    <dgm:cxn modelId="{11D16029-BE60-435C-9E17-10F772AF31B8}" type="presParOf" srcId="{5B936E70-4BD7-4FF1-A192-38552D838441}" destId="{47CABB84-CBA9-4508-AC9C-95ED7AA44703}" srcOrd="3" destOrd="0" presId="urn:microsoft.com/office/officeart/2005/8/layout/hList9"/>
    <dgm:cxn modelId="{34A3E64D-3E68-44D0-9AE8-81F1B78C2BCF}" type="presParOf" srcId="{5B936E70-4BD7-4FF1-A192-38552D838441}" destId="{EEB03F24-B51A-41C9-ABE0-C9923ABD631C}" srcOrd="4" destOrd="0" presId="urn:microsoft.com/office/officeart/2005/8/layout/hList9"/>
    <dgm:cxn modelId="{A1419256-BABE-4678-B22E-8A1E3238A96B}" type="presParOf" srcId="{5B936E70-4BD7-4FF1-A192-38552D838441}" destId="{D197A9B4-DAFE-485F-A3CD-B2ABA57090B4}" srcOrd="5" destOrd="0" presId="urn:microsoft.com/office/officeart/2005/8/layout/hList9"/>
    <dgm:cxn modelId="{E6DB40F0-7C7F-48CF-9CA6-F83C825B3895}" type="presParOf" srcId="{5B936E70-4BD7-4FF1-A192-38552D838441}" destId="{625C1B97-559E-44EB-8288-84C34A5D0A91}" srcOrd="6" destOrd="0" presId="urn:microsoft.com/office/officeart/2005/8/layout/hList9"/>
    <dgm:cxn modelId="{C2445E28-7CBB-4072-BDAD-0B533CE69B7E}" type="presParOf" srcId="{625C1B97-559E-44EB-8288-84C34A5D0A91}" destId="{812D0F95-237D-4DD0-B440-E4D1DA59F7FA}" srcOrd="0" destOrd="0" presId="urn:microsoft.com/office/officeart/2005/8/layout/hList9"/>
    <dgm:cxn modelId="{63E14FC3-60E9-4E8B-996C-AC5C3CCE0263}" type="presParOf" srcId="{625C1B97-559E-44EB-8288-84C34A5D0A91}" destId="{C0A9CF86-AF93-45E5-AB2E-7A28173DF4A2}" srcOrd="1" destOrd="0" presId="urn:microsoft.com/office/officeart/2005/8/layout/hList9"/>
    <dgm:cxn modelId="{FDB87079-2DE9-4B71-991B-953344C77FA8}" type="presParOf" srcId="{C0A9CF86-AF93-45E5-AB2E-7A28173DF4A2}" destId="{70131753-DA0A-45CB-AA2D-D5047FF25532}" srcOrd="0" destOrd="0" presId="urn:microsoft.com/office/officeart/2005/8/layout/hList9"/>
    <dgm:cxn modelId="{6F30712C-EC80-4C15-9F37-22E2A716DC64}" type="presParOf" srcId="{C0A9CF86-AF93-45E5-AB2E-7A28173DF4A2}" destId="{0F54E9BA-1E55-4EFA-8A9A-92623207D067}" srcOrd="1" destOrd="0" presId="urn:microsoft.com/office/officeart/2005/8/layout/hList9"/>
    <dgm:cxn modelId="{021E1F9C-E4D1-4D73-93A4-5A6D8244CE7E}" type="presParOf" srcId="{5B936E70-4BD7-4FF1-A192-38552D838441}" destId="{6D1756C7-0D08-483F-9BB4-3B8067493BEF}" srcOrd="7" destOrd="0" presId="urn:microsoft.com/office/officeart/2005/8/layout/hList9"/>
    <dgm:cxn modelId="{DFA7DED4-3AEB-416A-9AF0-C7E1C647824F}" type="presParOf" srcId="{5B936E70-4BD7-4FF1-A192-38552D838441}" destId="{A09DE4C0-FB29-4B12-BC37-A79C733AE9CB}" srcOrd="8" destOrd="0" presId="urn:microsoft.com/office/officeart/2005/8/layout/hList9"/>
    <dgm:cxn modelId="{3A456B0E-49F8-4299-9EB3-74D4C5DB83FD}" type="presParOf" srcId="{5B936E70-4BD7-4FF1-A192-38552D838441}" destId="{1C1D667F-982D-4579-B4F6-3BF84F9537DE}" srcOrd="9" destOrd="0" presId="urn:microsoft.com/office/officeart/2005/8/layout/hList9"/>
    <dgm:cxn modelId="{DF4B89C7-25AE-44FC-A4B7-BAA7D5F25D8D}" type="presParOf" srcId="{5B936E70-4BD7-4FF1-A192-38552D838441}" destId="{6331970E-42AF-4454-9576-57C02D407CD4}" srcOrd="10" destOrd="0" presId="urn:microsoft.com/office/officeart/2005/8/layout/hList9"/>
    <dgm:cxn modelId="{5A1CA9E4-A81D-4355-9AD4-2A5CBECBBD49}" type="presParOf" srcId="{5B936E70-4BD7-4FF1-A192-38552D838441}" destId="{17D8B7AE-FEFF-41A4-BDB9-1B892569255F}" srcOrd="11" destOrd="0" presId="urn:microsoft.com/office/officeart/2005/8/layout/hList9"/>
    <dgm:cxn modelId="{B4FC70E7-8359-4B38-8A14-F16B9C8D68A0}" type="presParOf" srcId="{17D8B7AE-FEFF-41A4-BDB9-1B892569255F}" destId="{76B5362E-90B0-4D7E-9B37-1B91DC51BF48}" srcOrd="0" destOrd="0" presId="urn:microsoft.com/office/officeart/2005/8/layout/hList9"/>
    <dgm:cxn modelId="{C26EFB36-1F00-449F-A046-EA2DEDB87AFE}" type="presParOf" srcId="{17D8B7AE-FEFF-41A4-BDB9-1B892569255F}" destId="{ED67B16C-4530-49DA-906B-16C707D0C736}" srcOrd="1" destOrd="0" presId="urn:microsoft.com/office/officeart/2005/8/layout/hList9"/>
    <dgm:cxn modelId="{B76503C8-1ED2-42DC-A87C-B8E74B987917}" type="presParOf" srcId="{ED67B16C-4530-49DA-906B-16C707D0C736}" destId="{25503A99-13F2-439D-A656-A614BD014163}" srcOrd="0" destOrd="0" presId="urn:microsoft.com/office/officeart/2005/8/layout/hList9"/>
    <dgm:cxn modelId="{6CDC2790-9E57-453C-9ECD-F267677D03A5}" type="presParOf" srcId="{ED67B16C-4530-49DA-906B-16C707D0C736}" destId="{918EBE92-02A5-49AC-B324-3C4BCCD31FE4}" srcOrd="1" destOrd="0" presId="urn:microsoft.com/office/officeart/2005/8/layout/hList9"/>
    <dgm:cxn modelId="{FB87152A-772E-4D28-97D0-5386BB240607}" type="presParOf" srcId="{5B936E70-4BD7-4FF1-A192-38552D838441}" destId="{F25E62F6-E3E0-4BD8-9F0F-BE0A22094575}" srcOrd="12" destOrd="0" presId="urn:microsoft.com/office/officeart/2005/8/layout/hList9"/>
    <dgm:cxn modelId="{71E93908-553E-4CD3-8B78-0CD6E7762D00}" type="presParOf" srcId="{5B936E70-4BD7-4FF1-A192-38552D838441}" destId="{0E5DCA61-4AA8-4DA6-A991-6E5F428C9299}" srcOrd="13" destOrd="0" presId="urn:microsoft.com/office/officeart/2005/8/layout/hList9"/>
    <dgm:cxn modelId="{309A6A3E-9FCF-4B90-9AB0-8F6C2E6511DD}" type="presParOf" srcId="{5B936E70-4BD7-4FF1-A192-38552D838441}" destId="{8561B8D1-A182-48F0-AC7A-575EA2B70750}" srcOrd="14" destOrd="0" presId="urn:microsoft.com/office/officeart/2005/8/layout/hList9"/>
    <dgm:cxn modelId="{587ED145-CE23-4E51-BEAC-45D7DFB8568A}" type="presParOf" srcId="{5B936E70-4BD7-4FF1-A192-38552D838441}" destId="{4E3250AE-152F-42AF-85B9-B3160484C7D3}" srcOrd="15" destOrd="0" presId="urn:microsoft.com/office/officeart/2005/8/layout/hList9"/>
    <dgm:cxn modelId="{D655BD92-0D62-499E-927D-66EBBC92C794}" type="presParOf" srcId="{5B936E70-4BD7-4FF1-A192-38552D838441}" destId="{03A89AED-D257-474B-8A80-73F2FC0A2564}" srcOrd="16" destOrd="0" presId="urn:microsoft.com/office/officeart/2005/8/layout/hList9"/>
    <dgm:cxn modelId="{9E51754D-7157-49E5-B2E3-72C4D0F06FAF}" type="presParOf" srcId="{03A89AED-D257-474B-8A80-73F2FC0A2564}" destId="{D35B1657-A4F2-4E6B-ACAB-A0939E777064}" srcOrd="0" destOrd="0" presId="urn:microsoft.com/office/officeart/2005/8/layout/hList9"/>
    <dgm:cxn modelId="{ABB45074-1B86-472D-A15A-334CFB3B185B}" type="presParOf" srcId="{03A89AED-D257-474B-8A80-73F2FC0A2564}" destId="{0C06C43F-55A8-45FC-A0A0-69C50A7F4CEE}" srcOrd="1" destOrd="0" presId="urn:microsoft.com/office/officeart/2005/8/layout/hList9"/>
    <dgm:cxn modelId="{B58D93F2-9091-438F-BA60-D2F96009F53F}" type="presParOf" srcId="{0C06C43F-55A8-45FC-A0A0-69C50A7F4CEE}" destId="{916C1941-179A-420D-AEB0-0666E8CC7940}" srcOrd="0" destOrd="0" presId="urn:microsoft.com/office/officeart/2005/8/layout/hList9"/>
    <dgm:cxn modelId="{1B5AC0A1-EBF8-49FF-8D8D-7DA5B2B74B44}" type="presParOf" srcId="{0C06C43F-55A8-45FC-A0A0-69C50A7F4CEE}" destId="{FF15B64B-108A-4611-834A-206E7F7ADBB9}" srcOrd="1" destOrd="0" presId="urn:microsoft.com/office/officeart/2005/8/layout/hList9"/>
    <dgm:cxn modelId="{669151B0-D521-44AC-8BD8-EF765E199B1B}" type="presParOf" srcId="{5B936E70-4BD7-4FF1-A192-38552D838441}" destId="{95D54AAE-CA38-453D-8F69-3D4E0A003ADE}" srcOrd="17" destOrd="0" presId="urn:microsoft.com/office/officeart/2005/8/layout/hList9"/>
    <dgm:cxn modelId="{02D28292-9E11-4755-9B6A-E95D478793B3}" type="presParOf" srcId="{5B936E70-4BD7-4FF1-A192-38552D838441}" destId="{E7850999-DC6E-407F-9420-A6C5F74ABA6D}" srcOrd="18" destOrd="0" presId="urn:microsoft.com/office/officeart/2005/8/layout/hList9"/>
    <dgm:cxn modelId="{B839D030-2667-4E29-91EA-8FD65451D5DB}" type="presParOf" srcId="{5B936E70-4BD7-4FF1-A192-38552D838441}" destId="{E7F029B0-AE8E-48CF-AEF2-72675C043B53}" srcOrd="19" destOrd="0" presId="urn:microsoft.com/office/officeart/2005/8/layout/hList9"/>
    <dgm:cxn modelId="{226C8E11-1BF6-45A0-91C6-C2FA96780E52}" type="presParOf" srcId="{5B936E70-4BD7-4FF1-A192-38552D838441}" destId="{C6346640-4855-488E-99E3-63EFF2E4201E}" srcOrd="20" destOrd="0" presId="urn:microsoft.com/office/officeart/2005/8/layout/hList9"/>
    <dgm:cxn modelId="{C98D6D63-3C55-42EE-A353-B61D83F41C7F}" type="presParOf" srcId="{5B936E70-4BD7-4FF1-A192-38552D838441}" destId="{1CE994F6-7EFC-434B-81EC-95CF261D68BB}" srcOrd="21" destOrd="0" presId="urn:microsoft.com/office/officeart/2005/8/layout/hList9"/>
    <dgm:cxn modelId="{A45A833A-50BD-40AE-B9E9-7DD73CE7078D}" type="presParOf" srcId="{1CE994F6-7EFC-434B-81EC-95CF261D68BB}" destId="{949CE906-B9F8-48A0-B697-52E96A50A161}" srcOrd="0" destOrd="0" presId="urn:microsoft.com/office/officeart/2005/8/layout/hList9"/>
    <dgm:cxn modelId="{2890B679-37F3-46FE-990D-FC8840FB83EE}" type="presParOf" srcId="{1CE994F6-7EFC-434B-81EC-95CF261D68BB}" destId="{539876E5-18C5-45C2-A567-E46740EEB601}" srcOrd="1" destOrd="0" presId="urn:microsoft.com/office/officeart/2005/8/layout/hList9"/>
    <dgm:cxn modelId="{5610D389-16DA-4B5A-B11C-5D69123FA44C}" type="presParOf" srcId="{539876E5-18C5-45C2-A567-E46740EEB601}" destId="{0B3DF7E8-8BC4-4657-AC77-E90A12A769C4}" srcOrd="0" destOrd="0" presId="urn:microsoft.com/office/officeart/2005/8/layout/hList9"/>
    <dgm:cxn modelId="{E51CE111-DDAA-4D94-97D2-A32945A473A5}" type="presParOf" srcId="{539876E5-18C5-45C2-A567-E46740EEB601}" destId="{B42A024E-40AC-4682-92E1-602BFAD72961}" srcOrd="1" destOrd="0" presId="urn:microsoft.com/office/officeart/2005/8/layout/hList9"/>
    <dgm:cxn modelId="{2FCCB4E4-1373-4F27-B469-22E237C4BF8F}" type="presParOf" srcId="{5B936E70-4BD7-4FF1-A192-38552D838441}" destId="{275F864E-8F95-489D-83B2-1E4D4AF955F2}" srcOrd="22" destOrd="0" presId="urn:microsoft.com/office/officeart/2005/8/layout/hList9"/>
    <dgm:cxn modelId="{69D45A98-48EA-4D9C-B982-DCE30EB8187D}" type="presParOf" srcId="{5B936E70-4BD7-4FF1-A192-38552D838441}" destId="{F1AF2727-42BE-462A-9652-47FA3D2FCFA7}" srcOrd="23"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B06224-28B1-455B-BD3B-123F23F90FB9}" type="doc">
      <dgm:prSet loTypeId="urn:microsoft.com/office/officeart/2005/8/layout/hList9" loCatId="list" qsTypeId="urn:microsoft.com/office/officeart/2005/8/quickstyle/simple1" qsCatId="simple" csTypeId="urn:microsoft.com/office/officeart/2005/8/colors/accent3_3" csCatId="accent3" phldr="1"/>
      <dgm:spPr/>
      <dgm:t>
        <a:bodyPr/>
        <a:lstStyle/>
        <a:p>
          <a:endParaRPr lang="en-US"/>
        </a:p>
      </dgm:t>
    </dgm:pt>
    <dgm:pt modelId="{EE77E220-0EF0-4422-9506-E8F93DDCFB11}">
      <dgm:prSet phldrT="[Text]" phldr="0"/>
      <dgm:spPr/>
      <dgm:t>
        <a:bodyPr/>
        <a:lstStyle/>
        <a:p>
          <a:r>
            <a:rPr lang="en-US" dirty="0"/>
            <a:t>3</a:t>
          </a:r>
        </a:p>
      </dgm:t>
    </dgm:pt>
    <dgm:pt modelId="{71ED8DD3-8E06-4DB1-8282-DAE907629091}" type="parTrans" cxnId="{375C940A-27EF-4770-9070-985E4C239079}">
      <dgm:prSet/>
      <dgm:spPr/>
      <dgm:t>
        <a:bodyPr/>
        <a:lstStyle/>
        <a:p>
          <a:endParaRPr lang="en-US"/>
        </a:p>
      </dgm:t>
    </dgm:pt>
    <dgm:pt modelId="{4DA96C24-A5AD-44F0-AC08-C0B8BC2594DB}" type="sibTrans" cxnId="{375C940A-27EF-4770-9070-985E4C239079}">
      <dgm:prSet/>
      <dgm:spPr/>
      <dgm:t>
        <a:bodyPr/>
        <a:lstStyle/>
        <a:p>
          <a:endParaRPr lang="en-US"/>
        </a:p>
      </dgm:t>
    </dgm:pt>
    <dgm:pt modelId="{D36F0400-7C1D-4823-BDBA-0D2E326FAA48}">
      <dgm:prSet phldrT="[Text]" phldr="0"/>
      <dgm:spPr/>
      <dgm:t>
        <a:bodyPr/>
        <a:lstStyle/>
        <a:p>
          <a:r>
            <a:rPr lang="fr-CA" dirty="0"/>
            <a:t>n. d.</a:t>
          </a:r>
          <a:endParaRPr lang="en-US" dirty="0"/>
        </a:p>
      </dgm:t>
    </dgm:pt>
    <dgm:pt modelId="{6BC2C33A-B6DD-4FAA-8C32-CF88604F7DCF}" type="parTrans" cxnId="{2511D071-4DE1-484C-AF40-157C06BAD1A4}">
      <dgm:prSet/>
      <dgm:spPr/>
      <dgm:t>
        <a:bodyPr/>
        <a:lstStyle/>
        <a:p>
          <a:endParaRPr lang="en-US"/>
        </a:p>
      </dgm:t>
    </dgm:pt>
    <dgm:pt modelId="{21FE5F2A-95FB-4BC0-B098-352EBB0CB5DC}" type="sibTrans" cxnId="{2511D071-4DE1-484C-AF40-157C06BAD1A4}">
      <dgm:prSet/>
      <dgm:spPr/>
      <dgm:t>
        <a:bodyPr/>
        <a:lstStyle/>
        <a:p>
          <a:endParaRPr lang="en-US"/>
        </a:p>
      </dgm:t>
    </dgm:pt>
    <dgm:pt modelId="{76E2A482-3B5C-4024-925C-A7DC4DF57878}">
      <dgm:prSet phldrT="[Text]" custT="1"/>
      <dgm:spPr/>
      <dgm:t>
        <a:bodyPr/>
        <a:lstStyle/>
        <a:p>
          <a:pPr rtl="0"/>
          <a:r>
            <a:rPr lang="fr-CA" sz="1050" dirty="0"/>
            <a:t>organismes de langue française participant au projet</a:t>
          </a:r>
          <a:endParaRPr lang="en-US" sz="1050" dirty="0">
            <a:latin typeface="Century Gothic"/>
          </a:endParaRPr>
        </a:p>
      </dgm:t>
    </dgm:pt>
    <dgm:pt modelId="{DC6B1CFC-1163-456D-A49C-5A681E20F2EA}" type="parTrans" cxnId="{42F935A9-55C3-42BC-A860-B009B4030449}">
      <dgm:prSet/>
      <dgm:spPr/>
      <dgm:t>
        <a:bodyPr/>
        <a:lstStyle/>
        <a:p>
          <a:endParaRPr lang="en-US"/>
        </a:p>
      </dgm:t>
    </dgm:pt>
    <dgm:pt modelId="{53A7BD8B-A3AC-4C3F-A6FF-48EF9D88CC70}" type="sibTrans" cxnId="{42F935A9-55C3-42BC-A860-B009B4030449}">
      <dgm:prSet/>
      <dgm:spPr/>
      <dgm:t>
        <a:bodyPr/>
        <a:lstStyle/>
        <a:p>
          <a:endParaRPr lang="en-US"/>
        </a:p>
      </dgm:t>
    </dgm:pt>
    <dgm:pt modelId="{6116FD64-B15E-4FDA-97FB-160EA3E11C17}">
      <dgm:prSet phldrT="[Text]" custT="1"/>
      <dgm:spPr/>
      <dgm:t>
        <a:bodyPr/>
        <a:lstStyle/>
        <a:p>
          <a:pPr rtl="0"/>
          <a:r>
            <a:rPr lang="fr-CA" sz="1000" dirty="0" err="1"/>
            <a:t>leade</a:t>
          </a:r>
          <a:r>
            <a:rPr lang="en-US" sz="1000" dirty="0"/>
            <a:t> </a:t>
          </a:r>
          <a:r>
            <a:rPr lang="fr-CA" sz="1000" dirty="0" err="1"/>
            <a:t>rs</a:t>
          </a:r>
          <a:r>
            <a:rPr lang="fr-CA" sz="1000" dirty="0"/>
            <a:t> pédagogiques participant au projet – dernière mise à jour</a:t>
          </a:r>
          <a:endParaRPr lang="en-US" sz="1000" dirty="0"/>
        </a:p>
      </dgm:t>
    </dgm:pt>
    <dgm:pt modelId="{9B3019DE-2F83-40FC-B579-3C27610A9FC1}" type="parTrans" cxnId="{603CAD25-1DF3-4695-ABAD-E8057B4952CC}">
      <dgm:prSet/>
      <dgm:spPr/>
      <dgm:t>
        <a:bodyPr/>
        <a:lstStyle/>
        <a:p>
          <a:endParaRPr lang="en-US"/>
        </a:p>
      </dgm:t>
    </dgm:pt>
    <dgm:pt modelId="{97BC51A2-D1C6-46E1-88B6-13FC9C853722}" type="sibTrans" cxnId="{603CAD25-1DF3-4695-ABAD-E8057B4952CC}">
      <dgm:prSet/>
      <dgm:spPr/>
      <dgm:t>
        <a:bodyPr/>
        <a:lstStyle/>
        <a:p>
          <a:endParaRPr lang="en-US"/>
        </a:p>
      </dgm:t>
    </dgm:pt>
    <dgm:pt modelId="{CD05E53C-7E76-47CC-AA39-FE727053833E}">
      <dgm:prSet phldrT="[Text]" custT="1"/>
      <dgm:spPr/>
      <dgm:t>
        <a:bodyPr/>
        <a:lstStyle/>
        <a:p>
          <a:pPr rtl="0"/>
          <a:r>
            <a:rPr lang="fr-CA" sz="1000" dirty="0"/>
            <a:t>taux de participation au moment du dernier rapport</a:t>
          </a:r>
          <a:endParaRPr lang="en-US" sz="1000" dirty="0"/>
        </a:p>
      </dgm:t>
    </dgm:pt>
    <dgm:pt modelId="{524A8E3C-74BB-4489-8A90-FFE65C7D696C}" type="parTrans" cxnId="{ED6139DB-D8BA-4C2D-98C9-91BCE509FDF4}">
      <dgm:prSet/>
      <dgm:spPr/>
      <dgm:t>
        <a:bodyPr/>
        <a:lstStyle/>
        <a:p>
          <a:endParaRPr lang="en-US"/>
        </a:p>
      </dgm:t>
    </dgm:pt>
    <dgm:pt modelId="{865F4C1E-B69B-48A2-BD66-A36665AE48C2}" type="sibTrans" cxnId="{ED6139DB-D8BA-4C2D-98C9-91BCE509FDF4}">
      <dgm:prSet/>
      <dgm:spPr/>
      <dgm:t>
        <a:bodyPr/>
        <a:lstStyle/>
        <a:p>
          <a:endParaRPr lang="en-US"/>
        </a:p>
      </dgm:t>
    </dgm:pt>
    <dgm:pt modelId="{7B96188E-7814-47FB-A36C-2768380457C3}">
      <dgm:prSet phldrT="[Text]" custT="1"/>
      <dgm:spPr/>
      <dgm:t>
        <a:bodyPr/>
        <a:lstStyle/>
        <a:p>
          <a:pPr rtl="0"/>
          <a:r>
            <a:rPr lang="fr-CA" sz="1000" dirty="0"/>
            <a:t>membres individuels d’une équipe recevant du soutien – dernier rapport</a:t>
          </a:r>
          <a:endParaRPr lang="en-US" sz="1000" dirty="0"/>
        </a:p>
      </dgm:t>
    </dgm:pt>
    <dgm:pt modelId="{74F2D848-B532-4E89-959B-4405BED25672}" type="parTrans" cxnId="{350D862D-F892-4AF9-B3FC-48568F44385D}">
      <dgm:prSet/>
      <dgm:spPr/>
      <dgm:t>
        <a:bodyPr/>
        <a:lstStyle/>
        <a:p>
          <a:endParaRPr lang="en-US"/>
        </a:p>
      </dgm:t>
    </dgm:pt>
    <dgm:pt modelId="{6E64A96F-EDE2-43BE-A530-9E0B6A984FC1}" type="sibTrans" cxnId="{350D862D-F892-4AF9-B3FC-48568F44385D}">
      <dgm:prSet/>
      <dgm:spPr/>
      <dgm:t>
        <a:bodyPr/>
        <a:lstStyle/>
        <a:p>
          <a:endParaRPr lang="en-US"/>
        </a:p>
      </dgm:t>
    </dgm:pt>
    <dgm:pt modelId="{553A4E84-0D5F-4D63-8746-BBD502AD226C}">
      <dgm:prSet phldr="0"/>
      <dgm:spPr/>
      <dgm:t>
        <a:bodyPr/>
        <a:lstStyle/>
        <a:p>
          <a:r>
            <a:rPr lang="fr-CA" dirty="0"/>
            <a:t>n. d.</a:t>
          </a:r>
          <a:endParaRPr lang="en-US" dirty="0"/>
        </a:p>
      </dgm:t>
    </dgm:pt>
    <dgm:pt modelId="{DE04915B-5034-4392-AB3A-072F9AD28C7D}" type="parTrans" cxnId="{4D6FB469-8133-4A04-B54E-A8207D88DEAE}">
      <dgm:prSet/>
      <dgm:spPr/>
      <dgm:t>
        <a:bodyPr/>
        <a:lstStyle/>
        <a:p>
          <a:endParaRPr lang="en-US"/>
        </a:p>
      </dgm:t>
    </dgm:pt>
    <dgm:pt modelId="{1DCAC331-5BC3-40EB-9C47-1C226E685601}" type="sibTrans" cxnId="{4D6FB469-8133-4A04-B54E-A8207D88DEAE}">
      <dgm:prSet/>
      <dgm:spPr/>
      <dgm:t>
        <a:bodyPr/>
        <a:lstStyle/>
        <a:p>
          <a:endParaRPr lang="en-US"/>
        </a:p>
      </dgm:t>
    </dgm:pt>
    <dgm:pt modelId="{B69A30B9-5EFA-4647-91A2-350B703FD16C}">
      <dgm:prSet phldr="0"/>
      <dgm:spPr/>
      <dgm:t>
        <a:bodyPr/>
        <a:lstStyle/>
        <a:p>
          <a:r>
            <a:rPr lang="fr-CA" dirty="0"/>
            <a:t>n. d.</a:t>
          </a:r>
          <a:endParaRPr lang="en-US" dirty="0">
            <a:latin typeface="Century Gothic"/>
          </a:endParaRPr>
        </a:p>
      </dgm:t>
    </dgm:pt>
    <dgm:pt modelId="{B3A4792D-8281-401A-ACB0-C7C8BC4AD7CD}" type="parTrans" cxnId="{D47C5A20-1AEB-4D3D-ACAE-1EB06BC50B53}">
      <dgm:prSet/>
      <dgm:spPr/>
      <dgm:t>
        <a:bodyPr/>
        <a:lstStyle/>
        <a:p>
          <a:endParaRPr lang="en-US"/>
        </a:p>
      </dgm:t>
    </dgm:pt>
    <dgm:pt modelId="{45183380-A622-4183-9E10-0F1620F30AFA}" type="sibTrans" cxnId="{D47C5A20-1AEB-4D3D-ACAE-1EB06BC50B53}">
      <dgm:prSet/>
      <dgm:spPr/>
      <dgm:t>
        <a:bodyPr/>
        <a:lstStyle/>
        <a:p>
          <a:endParaRPr lang="en-US"/>
        </a:p>
      </dgm:t>
    </dgm:pt>
    <dgm:pt modelId="{A9912995-D560-4CDF-BCDE-8450198607E3}">
      <dgm:prSet phldr="0" custT="1"/>
      <dgm:spPr/>
      <dgm:t>
        <a:bodyPr/>
        <a:lstStyle/>
        <a:p>
          <a:pPr rtl="0"/>
          <a:r>
            <a:rPr lang="fr-CA" sz="1000" dirty="0"/>
            <a:t>rencontres de la communauté de pratique – dernière mise à jour</a:t>
          </a:r>
          <a:endParaRPr lang="en-US" sz="1000" dirty="0">
            <a:latin typeface="Century Gothic"/>
          </a:endParaRPr>
        </a:p>
      </dgm:t>
    </dgm:pt>
    <dgm:pt modelId="{252051A1-3E70-434D-8B27-F16E81E1CA1C}" type="parTrans" cxnId="{D12F8F20-148D-422D-AADC-A2942CBB3A7F}">
      <dgm:prSet/>
      <dgm:spPr/>
      <dgm:t>
        <a:bodyPr/>
        <a:lstStyle/>
        <a:p>
          <a:endParaRPr lang="en-US"/>
        </a:p>
      </dgm:t>
    </dgm:pt>
    <dgm:pt modelId="{336A3910-3DE7-46FB-9D75-68E942B188B3}" type="sibTrans" cxnId="{D12F8F20-148D-422D-AADC-A2942CBB3A7F}">
      <dgm:prSet/>
      <dgm:spPr/>
      <dgm:t>
        <a:bodyPr/>
        <a:lstStyle/>
        <a:p>
          <a:endParaRPr lang="en-US"/>
        </a:p>
      </dgm:t>
    </dgm:pt>
    <dgm:pt modelId="{9BC1E84F-3A3F-4FA5-897F-1F2A120BBDE4}">
      <dgm:prSet phldr="0" custT="1"/>
      <dgm:spPr/>
      <dgm:t>
        <a:bodyPr/>
        <a:lstStyle/>
        <a:p>
          <a:r>
            <a:rPr lang="fr-CA" sz="1000" dirty="0"/>
            <a:t>n. d. </a:t>
          </a:r>
          <a:endParaRPr lang="en-US" sz="1000" dirty="0"/>
        </a:p>
      </dgm:t>
    </dgm:pt>
    <dgm:pt modelId="{9BF9DF55-3166-45EB-918F-67BA9469D23E}" type="parTrans" cxnId="{42168E44-3C0B-4981-936E-5924C27FC572}">
      <dgm:prSet/>
      <dgm:spPr/>
      <dgm:t>
        <a:bodyPr/>
        <a:lstStyle/>
        <a:p>
          <a:endParaRPr lang="en-US"/>
        </a:p>
      </dgm:t>
    </dgm:pt>
    <dgm:pt modelId="{EE76F20D-FB08-40A7-A44D-89E893717B93}" type="sibTrans" cxnId="{42168E44-3C0B-4981-936E-5924C27FC572}">
      <dgm:prSet/>
      <dgm:spPr/>
      <dgm:t>
        <a:bodyPr/>
        <a:lstStyle/>
        <a:p>
          <a:endParaRPr lang="en-US"/>
        </a:p>
      </dgm:t>
    </dgm:pt>
    <dgm:pt modelId="{5B936E70-4BD7-4FF1-A192-38552D838441}" type="pres">
      <dgm:prSet presAssocID="{2EB06224-28B1-455B-BD3B-123F23F90FB9}" presName="list" presStyleCnt="0">
        <dgm:presLayoutVars>
          <dgm:dir/>
          <dgm:animLvl val="lvl"/>
        </dgm:presLayoutVars>
      </dgm:prSet>
      <dgm:spPr/>
    </dgm:pt>
    <dgm:pt modelId="{9068EBE9-50B1-4C33-979E-A8F95BB17848}" type="pres">
      <dgm:prSet presAssocID="{EE77E220-0EF0-4422-9506-E8F93DDCFB11}" presName="posSpace" presStyleCnt="0"/>
      <dgm:spPr/>
    </dgm:pt>
    <dgm:pt modelId="{6CFA920C-5DCC-4486-8D2C-565EB8BE45A9}" type="pres">
      <dgm:prSet presAssocID="{EE77E220-0EF0-4422-9506-E8F93DDCFB11}" presName="vertFlow" presStyleCnt="0"/>
      <dgm:spPr/>
    </dgm:pt>
    <dgm:pt modelId="{4DD02F9A-3603-4E15-BFDC-A0E6A3E90A7E}" type="pres">
      <dgm:prSet presAssocID="{EE77E220-0EF0-4422-9506-E8F93DDCFB11}" presName="topSpace" presStyleCnt="0"/>
      <dgm:spPr/>
    </dgm:pt>
    <dgm:pt modelId="{7445DB14-9512-432B-874F-E88C92868745}" type="pres">
      <dgm:prSet presAssocID="{EE77E220-0EF0-4422-9506-E8F93DDCFB11}" presName="firstComp" presStyleCnt="0"/>
      <dgm:spPr/>
    </dgm:pt>
    <dgm:pt modelId="{9D8A7997-81BC-4ED4-92F4-744A3F459F3A}" type="pres">
      <dgm:prSet presAssocID="{EE77E220-0EF0-4422-9506-E8F93DDCFB11}" presName="firstChild" presStyleLbl="bgAccFollowNode1" presStyleIdx="0" presStyleCnt="5"/>
      <dgm:spPr/>
    </dgm:pt>
    <dgm:pt modelId="{DA4043CC-16E9-491C-9EF5-7305453C6420}" type="pres">
      <dgm:prSet presAssocID="{EE77E220-0EF0-4422-9506-E8F93DDCFB11}" presName="firstChildTx" presStyleLbl="bgAccFollowNode1" presStyleIdx="0" presStyleCnt="5">
        <dgm:presLayoutVars>
          <dgm:bulletEnabled val="1"/>
        </dgm:presLayoutVars>
      </dgm:prSet>
      <dgm:spPr/>
    </dgm:pt>
    <dgm:pt modelId="{19FFC5AF-022C-4CE7-97AD-66B34A3317CE}" type="pres">
      <dgm:prSet presAssocID="{EE77E220-0EF0-4422-9506-E8F93DDCFB11}" presName="negSpace" presStyleCnt="0"/>
      <dgm:spPr/>
    </dgm:pt>
    <dgm:pt modelId="{47CABB84-CBA9-4508-AC9C-95ED7AA44703}" type="pres">
      <dgm:prSet presAssocID="{EE77E220-0EF0-4422-9506-E8F93DDCFB11}" presName="circle" presStyleLbl="node1" presStyleIdx="0" presStyleCnt="5"/>
      <dgm:spPr/>
    </dgm:pt>
    <dgm:pt modelId="{EEB03F24-B51A-41C9-ABE0-C9923ABD631C}" type="pres">
      <dgm:prSet presAssocID="{4DA96C24-A5AD-44F0-AC08-C0B8BC2594DB}" presName="transSpace" presStyleCnt="0"/>
      <dgm:spPr/>
    </dgm:pt>
    <dgm:pt modelId="{D197A9B4-DAFE-485F-A3CD-B2ABA57090B4}" type="pres">
      <dgm:prSet presAssocID="{D36F0400-7C1D-4823-BDBA-0D2E326FAA48}" presName="posSpace" presStyleCnt="0"/>
      <dgm:spPr/>
    </dgm:pt>
    <dgm:pt modelId="{625C1B97-559E-44EB-8288-84C34A5D0A91}" type="pres">
      <dgm:prSet presAssocID="{D36F0400-7C1D-4823-BDBA-0D2E326FAA48}" presName="vertFlow" presStyleCnt="0"/>
      <dgm:spPr/>
    </dgm:pt>
    <dgm:pt modelId="{812D0F95-237D-4DD0-B440-E4D1DA59F7FA}" type="pres">
      <dgm:prSet presAssocID="{D36F0400-7C1D-4823-BDBA-0D2E326FAA48}" presName="topSpace" presStyleCnt="0"/>
      <dgm:spPr/>
    </dgm:pt>
    <dgm:pt modelId="{C0A9CF86-AF93-45E5-AB2E-7A28173DF4A2}" type="pres">
      <dgm:prSet presAssocID="{D36F0400-7C1D-4823-BDBA-0D2E326FAA48}" presName="firstComp" presStyleCnt="0"/>
      <dgm:spPr/>
    </dgm:pt>
    <dgm:pt modelId="{70131753-DA0A-45CB-AA2D-D5047FF25532}" type="pres">
      <dgm:prSet presAssocID="{D36F0400-7C1D-4823-BDBA-0D2E326FAA48}" presName="firstChild" presStyleLbl="bgAccFollowNode1" presStyleIdx="1" presStyleCnt="5" custLinFactNeighborX="-338" custLinFactNeighborY="-7432"/>
      <dgm:spPr/>
    </dgm:pt>
    <dgm:pt modelId="{0F54E9BA-1E55-4EFA-8A9A-92623207D067}" type="pres">
      <dgm:prSet presAssocID="{D36F0400-7C1D-4823-BDBA-0D2E326FAA48}" presName="firstChildTx" presStyleLbl="bgAccFollowNode1" presStyleIdx="1" presStyleCnt="5">
        <dgm:presLayoutVars>
          <dgm:bulletEnabled val="1"/>
        </dgm:presLayoutVars>
      </dgm:prSet>
      <dgm:spPr/>
    </dgm:pt>
    <dgm:pt modelId="{6D1756C7-0D08-483F-9BB4-3B8067493BEF}" type="pres">
      <dgm:prSet presAssocID="{D36F0400-7C1D-4823-BDBA-0D2E326FAA48}" presName="negSpace" presStyleCnt="0"/>
      <dgm:spPr/>
    </dgm:pt>
    <dgm:pt modelId="{A09DE4C0-FB29-4B12-BC37-A79C733AE9CB}" type="pres">
      <dgm:prSet presAssocID="{D36F0400-7C1D-4823-BDBA-0D2E326FAA48}" presName="circle" presStyleLbl="node1" presStyleIdx="1" presStyleCnt="5" custLinFactNeighborX="-5727" custLinFactNeighborY="3216"/>
      <dgm:spPr/>
    </dgm:pt>
    <dgm:pt modelId="{1C1D667F-982D-4579-B4F6-3BF84F9537DE}" type="pres">
      <dgm:prSet presAssocID="{21FE5F2A-95FB-4BC0-B098-352EBB0CB5DC}" presName="transSpace" presStyleCnt="0"/>
      <dgm:spPr/>
    </dgm:pt>
    <dgm:pt modelId="{6331970E-42AF-4454-9576-57C02D407CD4}" type="pres">
      <dgm:prSet presAssocID="{B69A30B9-5EFA-4647-91A2-350B703FD16C}" presName="posSpace" presStyleCnt="0"/>
      <dgm:spPr/>
    </dgm:pt>
    <dgm:pt modelId="{17D8B7AE-FEFF-41A4-BDB9-1B892569255F}" type="pres">
      <dgm:prSet presAssocID="{B69A30B9-5EFA-4647-91A2-350B703FD16C}" presName="vertFlow" presStyleCnt="0"/>
      <dgm:spPr/>
    </dgm:pt>
    <dgm:pt modelId="{76B5362E-90B0-4D7E-9B37-1B91DC51BF48}" type="pres">
      <dgm:prSet presAssocID="{B69A30B9-5EFA-4647-91A2-350B703FD16C}" presName="topSpace" presStyleCnt="0"/>
      <dgm:spPr/>
    </dgm:pt>
    <dgm:pt modelId="{ED67B16C-4530-49DA-906B-16C707D0C736}" type="pres">
      <dgm:prSet presAssocID="{B69A30B9-5EFA-4647-91A2-350B703FD16C}" presName="firstComp" presStyleCnt="0"/>
      <dgm:spPr/>
    </dgm:pt>
    <dgm:pt modelId="{25503A99-13F2-439D-A656-A614BD014163}" type="pres">
      <dgm:prSet presAssocID="{B69A30B9-5EFA-4647-91A2-350B703FD16C}" presName="firstChild" presStyleLbl="bgAccFollowNode1" presStyleIdx="2" presStyleCnt="5"/>
      <dgm:spPr/>
    </dgm:pt>
    <dgm:pt modelId="{918EBE92-02A5-49AC-B324-3C4BCCD31FE4}" type="pres">
      <dgm:prSet presAssocID="{B69A30B9-5EFA-4647-91A2-350B703FD16C}" presName="firstChildTx" presStyleLbl="bgAccFollowNode1" presStyleIdx="2" presStyleCnt="5">
        <dgm:presLayoutVars>
          <dgm:bulletEnabled val="1"/>
        </dgm:presLayoutVars>
      </dgm:prSet>
      <dgm:spPr/>
    </dgm:pt>
    <dgm:pt modelId="{F25E62F6-E3E0-4BD8-9F0F-BE0A22094575}" type="pres">
      <dgm:prSet presAssocID="{B69A30B9-5EFA-4647-91A2-350B703FD16C}" presName="negSpace" presStyleCnt="0"/>
      <dgm:spPr/>
    </dgm:pt>
    <dgm:pt modelId="{0E5DCA61-4AA8-4DA6-A991-6E5F428C9299}" type="pres">
      <dgm:prSet presAssocID="{B69A30B9-5EFA-4647-91A2-350B703FD16C}" presName="circle" presStyleLbl="node1" presStyleIdx="2" presStyleCnt="5"/>
      <dgm:spPr/>
    </dgm:pt>
    <dgm:pt modelId="{8561B8D1-A182-48F0-AC7A-575EA2B70750}" type="pres">
      <dgm:prSet presAssocID="{45183380-A622-4183-9E10-0F1620F30AFA}" presName="transSpace" presStyleCnt="0"/>
      <dgm:spPr/>
    </dgm:pt>
    <dgm:pt modelId="{80B9BDD3-5B22-484A-ACBC-CF3F51740EA3}" type="pres">
      <dgm:prSet presAssocID="{9BC1E84F-3A3F-4FA5-897F-1F2A120BBDE4}" presName="posSpace" presStyleCnt="0"/>
      <dgm:spPr/>
    </dgm:pt>
    <dgm:pt modelId="{7D38329A-C490-478D-8589-0BFA85A8AB39}" type="pres">
      <dgm:prSet presAssocID="{9BC1E84F-3A3F-4FA5-897F-1F2A120BBDE4}" presName="vertFlow" presStyleCnt="0"/>
      <dgm:spPr/>
    </dgm:pt>
    <dgm:pt modelId="{E4D06A77-281F-439A-A095-092BE279E643}" type="pres">
      <dgm:prSet presAssocID="{9BC1E84F-3A3F-4FA5-897F-1F2A120BBDE4}" presName="topSpace" presStyleCnt="0"/>
      <dgm:spPr/>
    </dgm:pt>
    <dgm:pt modelId="{92C0E0C5-462B-42B0-B71D-BFA7003D9809}" type="pres">
      <dgm:prSet presAssocID="{9BC1E84F-3A3F-4FA5-897F-1F2A120BBDE4}" presName="firstComp" presStyleCnt="0"/>
      <dgm:spPr/>
    </dgm:pt>
    <dgm:pt modelId="{DDF212E2-BBD9-451F-8828-05EF95E7ABFB}" type="pres">
      <dgm:prSet presAssocID="{9BC1E84F-3A3F-4FA5-897F-1F2A120BBDE4}" presName="firstChild" presStyleLbl="bgAccFollowNode1" presStyleIdx="3" presStyleCnt="5"/>
      <dgm:spPr/>
    </dgm:pt>
    <dgm:pt modelId="{2D4462C6-3C72-4525-9850-22B745E4E683}" type="pres">
      <dgm:prSet presAssocID="{9BC1E84F-3A3F-4FA5-897F-1F2A120BBDE4}" presName="firstChildTx" presStyleLbl="bgAccFollowNode1" presStyleIdx="3" presStyleCnt="5">
        <dgm:presLayoutVars>
          <dgm:bulletEnabled val="1"/>
        </dgm:presLayoutVars>
      </dgm:prSet>
      <dgm:spPr/>
    </dgm:pt>
    <dgm:pt modelId="{7142F729-D5DD-42A0-9FFC-B245D761C5D1}" type="pres">
      <dgm:prSet presAssocID="{9BC1E84F-3A3F-4FA5-897F-1F2A120BBDE4}" presName="negSpace" presStyleCnt="0"/>
      <dgm:spPr/>
    </dgm:pt>
    <dgm:pt modelId="{54783BB0-C90F-44CD-9521-14643CE98683}" type="pres">
      <dgm:prSet presAssocID="{9BC1E84F-3A3F-4FA5-897F-1F2A120BBDE4}" presName="circle" presStyleLbl="node1" presStyleIdx="3" presStyleCnt="5"/>
      <dgm:spPr/>
    </dgm:pt>
    <dgm:pt modelId="{EAE5B2BE-69D1-410F-9661-EA6AC85CD791}" type="pres">
      <dgm:prSet presAssocID="{EE76F20D-FB08-40A7-A44D-89E893717B93}" presName="transSpace" presStyleCnt="0"/>
      <dgm:spPr/>
    </dgm:pt>
    <dgm:pt modelId="{C6346640-4855-488E-99E3-63EFF2E4201E}" type="pres">
      <dgm:prSet presAssocID="{553A4E84-0D5F-4D63-8746-BBD502AD226C}" presName="posSpace" presStyleCnt="0"/>
      <dgm:spPr/>
    </dgm:pt>
    <dgm:pt modelId="{1CE994F6-7EFC-434B-81EC-95CF261D68BB}" type="pres">
      <dgm:prSet presAssocID="{553A4E84-0D5F-4D63-8746-BBD502AD226C}" presName="vertFlow" presStyleCnt="0"/>
      <dgm:spPr/>
    </dgm:pt>
    <dgm:pt modelId="{949CE906-B9F8-48A0-B697-52E96A50A161}" type="pres">
      <dgm:prSet presAssocID="{553A4E84-0D5F-4D63-8746-BBD502AD226C}" presName="topSpace" presStyleCnt="0"/>
      <dgm:spPr/>
    </dgm:pt>
    <dgm:pt modelId="{539876E5-18C5-45C2-A567-E46740EEB601}" type="pres">
      <dgm:prSet presAssocID="{553A4E84-0D5F-4D63-8746-BBD502AD226C}" presName="firstComp" presStyleCnt="0"/>
      <dgm:spPr/>
    </dgm:pt>
    <dgm:pt modelId="{0B3DF7E8-8BC4-4657-AC77-E90A12A769C4}" type="pres">
      <dgm:prSet presAssocID="{553A4E84-0D5F-4D63-8746-BBD502AD226C}" presName="firstChild" presStyleLbl="bgAccFollowNode1" presStyleIdx="4" presStyleCnt="5"/>
      <dgm:spPr/>
    </dgm:pt>
    <dgm:pt modelId="{B42A024E-40AC-4682-92E1-602BFAD72961}" type="pres">
      <dgm:prSet presAssocID="{553A4E84-0D5F-4D63-8746-BBD502AD226C}" presName="firstChildTx" presStyleLbl="bgAccFollowNode1" presStyleIdx="4" presStyleCnt="5">
        <dgm:presLayoutVars>
          <dgm:bulletEnabled val="1"/>
        </dgm:presLayoutVars>
      </dgm:prSet>
      <dgm:spPr/>
    </dgm:pt>
    <dgm:pt modelId="{275F864E-8F95-489D-83B2-1E4D4AF955F2}" type="pres">
      <dgm:prSet presAssocID="{553A4E84-0D5F-4D63-8746-BBD502AD226C}" presName="negSpace" presStyleCnt="0"/>
      <dgm:spPr/>
    </dgm:pt>
    <dgm:pt modelId="{F1AF2727-42BE-462A-9652-47FA3D2FCFA7}" type="pres">
      <dgm:prSet presAssocID="{553A4E84-0D5F-4D63-8746-BBD502AD226C}" presName="circle" presStyleLbl="node1" presStyleIdx="4" presStyleCnt="5"/>
      <dgm:spPr/>
    </dgm:pt>
  </dgm:ptLst>
  <dgm:cxnLst>
    <dgm:cxn modelId="{375C940A-27EF-4770-9070-985E4C239079}" srcId="{2EB06224-28B1-455B-BD3B-123F23F90FB9}" destId="{EE77E220-0EF0-4422-9506-E8F93DDCFB11}" srcOrd="0" destOrd="0" parTransId="{71ED8DD3-8E06-4DB1-8282-DAE907629091}" sibTransId="{4DA96C24-A5AD-44F0-AC08-C0B8BC2594DB}"/>
    <dgm:cxn modelId="{C5215C10-D032-48D3-B49C-46574F7091DA}" type="presOf" srcId="{9BC1E84F-3A3F-4FA5-897F-1F2A120BBDE4}" destId="{54783BB0-C90F-44CD-9521-14643CE98683}" srcOrd="0" destOrd="0" presId="urn:microsoft.com/office/officeart/2005/8/layout/hList9"/>
    <dgm:cxn modelId="{EE217F12-5226-4393-A5A8-1A152CD9CC6A}" type="presOf" srcId="{D36F0400-7C1D-4823-BDBA-0D2E326FAA48}" destId="{A09DE4C0-FB29-4B12-BC37-A79C733AE9CB}" srcOrd="0" destOrd="0" presId="urn:microsoft.com/office/officeart/2005/8/layout/hList9"/>
    <dgm:cxn modelId="{B333171A-AE11-49A5-860C-E0426C8DC8B6}" type="presOf" srcId="{7B96188E-7814-47FB-A36C-2768380457C3}" destId="{B42A024E-40AC-4682-92E1-602BFAD72961}" srcOrd="1" destOrd="0" presId="urn:microsoft.com/office/officeart/2005/8/layout/hList9"/>
    <dgm:cxn modelId="{D47C5A20-1AEB-4D3D-ACAE-1EB06BC50B53}" srcId="{2EB06224-28B1-455B-BD3B-123F23F90FB9}" destId="{B69A30B9-5EFA-4647-91A2-350B703FD16C}" srcOrd="2" destOrd="0" parTransId="{B3A4792D-8281-401A-ACB0-C7C8BC4AD7CD}" sibTransId="{45183380-A622-4183-9E10-0F1620F30AFA}"/>
    <dgm:cxn modelId="{D12F8F20-148D-422D-AADC-A2942CBB3A7F}" srcId="{B69A30B9-5EFA-4647-91A2-350B703FD16C}" destId="{A9912995-D560-4CDF-BCDE-8450198607E3}" srcOrd="0" destOrd="0" parTransId="{252051A1-3E70-434D-8B27-F16E81E1CA1C}" sibTransId="{336A3910-3DE7-46FB-9D75-68E942B188B3}"/>
    <dgm:cxn modelId="{603CAD25-1DF3-4695-ABAD-E8057B4952CC}" srcId="{D36F0400-7C1D-4823-BDBA-0D2E326FAA48}" destId="{6116FD64-B15E-4FDA-97FB-160EA3E11C17}" srcOrd="0" destOrd="0" parTransId="{9B3019DE-2F83-40FC-B579-3C27610A9FC1}" sibTransId="{97BC51A2-D1C6-46E1-88B6-13FC9C853722}"/>
    <dgm:cxn modelId="{350D862D-F892-4AF9-B3FC-48568F44385D}" srcId="{553A4E84-0D5F-4D63-8746-BBD502AD226C}" destId="{7B96188E-7814-47FB-A36C-2768380457C3}" srcOrd="0" destOrd="0" parTransId="{74F2D848-B532-4E89-959B-4405BED25672}" sibTransId="{6E64A96F-EDE2-43BE-A530-9E0B6A984FC1}"/>
    <dgm:cxn modelId="{C0AB572E-59DE-4B42-8077-5B62F49D20A7}" type="presOf" srcId="{76E2A482-3B5C-4024-925C-A7DC4DF57878}" destId="{DA4043CC-16E9-491C-9EF5-7305453C6420}" srcOrd="1" destOrd="0" presId="urn:microsoft.com/office/officeart/2005/8/layout/hList9"/>
    <dgm:cxn modelId="{291C935D-FFCF-4BCB-A560-9F95F54C499E}" type="presOf" srcId="{6116FD64-B15E-4FDA-97FB-160EA3E11C17}" destId="{0F54E9BA-1E55-4EFA-8A9A-92623207D067}" srcOrd="1" destOrd="0" presId="urn:microsoft.com/office/officeart/2005/8/layout/hList9"/>
    <dgm:cxn modelId="{42168E44-3C0B-4981-936E-5924C27FC572}" srcId="{2EB06224-28B1-455B-BD3B-123F23F90FB9}" destId="{9BC1E84F-3A3F-4FA5-897F-1F2A120BBDE4}" srcOrd="3" destOrd="0" parTransId="{9BF9DF55-3166-45EB-918F-67BA9469D23E}" sibTransId="{EE76F20D-FB08-40A7-A44D-89E893717B93}"/>
    <dgm:cxn modelId="{BFC23449-613D-4702-ADAD-2FDF7A2A8522}" type="presOf" srcId="{6116FD64-B15E-4FDA-97FB-160EA3E11C17}" destId="{70131753-DA0A-45CB-AA2D-D5047FF25532}" srcOrd="0" destOrd="0" presId="urn:microsoft.com/office/officeart/2005/8/layout/hList9"/>
    <dgm:cxn modelId="{4D6FB469-8133-4A04-B54E-A8207D88DEAE}" srcId="{2EB06224-28B1-455B-BD3B-123F23F90FB9}" destId="{553A4E84-0D5F-4D63-8746-BBD502AD226C}" srcOrd="4" destOrd="0" parTransId="{DE04915B-5034-4392-AB3A-072F9AD28C7D}" sibTransId="{1DCAC331-5BC3-40EB-9C47-1C226E685601}"/>
    <dgm:cxn modelId="{0D909F4D-4FF7-4658-A7A8-52B125378D8D}" type="presOf" srcId="{553A4E84-0D5F-4D63-8746-BBD502AD226C}" destId="{F1AF2727-42BE-462A-9652-47FA3D2FCFA7}" srcOrd="0" destOrd="0" presId="urn:microsoft.com/office/officeart/2005/8/layout/hList9"/>
    <dgm:cxn modelId="{2511D071-4DE1-484C-AF40-157C06BAD1A4}" srcId="{2EB06224-28B1-455B-BD3B-123F23F90FB9}" destId="{D36F0400-7C1D-4823-BDBA-0D2E326FAA48}" srcOrd="1" destOrd="0" parTransId="{6BC2C33A-B6DD-4FAA-8C32-CF88604F7DCF}" sibTransId="{21FE5F2A-95FB-4BC0-B098-352EBB0CB5DC}"/>
    <dgm:cxn modelId="{67C59759-CC94-4C51-8D26-E614AB969B66}" type="presOf" srcId="{CD05E53C-7E76-47CC-AA39-FE727053833E}" destId="{DDF212E2-BBD9-451F-8828-05EF95E7ABFB}" srcOrd="0" destOrd="0" presId="urn:microsoft.com/office/officeart/2005/8/layout/hList9"/>
    <dgm:cxn modelId="{8DB0D085-5DC4-495D-85B4-E53350D7C0A7}" type="presOf" srcId="{CD05E53C-7E76-47CC-AA39-FE727053833E}" destId="{2D4462C6-3C72-4525-9850-22B745E4E683}" srcOrd="1" destOrd="0" presId="urn:microsoft.com/office/officeart/2005/8/layout/hList9"/>
    <dgm:cxn modelId="{9FAFF08A-02B4-45E4-8379-F96611DF4501}" type="presOf" srcId="{7B96188E-7814-47FB-A36C-2768380457C3}" destId="{0B3DF7E8-8BC4-4657-AC77-E90A12A769C4}" srcOrd="0" destOrd="0" presId="urn:microsoft.com/office/officeart/2005/8/layout/hList9"/>
    <dgm:cxn modelId="{BCB8BA9B-5AED-4E02-B5E2-8EF654437F84}" type="presOf" srcId="{B69A30B9-5EFA-4647-91A2-350B703FD16C}" destId="{0E5DCA61-4AA8-4DA6-A991-6E5F428C9299}" srcOrd="0" destOrd="0" presId="urn:microsoft.com/office/officeart/2005/8/layout/hList9"/>
    <dgm:cxn modelId="{42F935A9-55C3-42BC-A860-B009B4030449}" srcId="{EE77E220-0EF0-4422-9506-E8F93DDCFB11}" destId="{76E2A482-3B5C-4024-925C-A7DC4DF57878}" srcOrd="0" destOrd="0" parTransId="{DC6B1CFC-1163-456D-A49C-5A681E20F2EA}" sibTransId="{53A7BD8B-A3AC-4C3F-A6FF-48EF9D88CC70}"/>
    <dgm:cxn modelId="{3B9302B7-CB41-41D8-8748-B46A287DA0EA}" type="presOf" srcId="{EE77E220-0EF0-4422-9506-E8F93DDCFB11}" destId="{47CABB84-CBA9-4508-AC9C-95ED7AA44703}" srcOrd="0" destOrd="0" presId="urn:microsoft.com/office/officeart/2005/8/layout/hList9"/>
    <dgm:cxn modelId="{0B8CF0B7-6929-4C1A-8ED5-C7DDAE127D88}" type="presOf" srcId="{A9912995-D560-4CDF-BCDE-8450198607E3}" destId="{25503A99-13F2-439D-A656-A614BD014163}" srcOrd="0" destOrd="0" presId="urn:microsoft.com/office/officeart/2005/8/layout/hList9"/>
    <dgm:cxn modelId="{03448BD9-44AC-4CF1-AADC-621EB867941B}" type="presOf" srcId="{76E2A482-3B5C-4024-925C-A7DC4DF57878}" destId="{9D8A7997-81BC-4ED4-92F4-744A3F459F3A}" srcOrd="0" destOrd="0" presId="urn:microsoft.com/office/officeart/2005/8/layout/hList9"/>
    <dgm:cxn modelId="{ED6139DB-D8BA-4C2D-98C9-91BCE509FDF4}" srcId="{9BC1E84F-3A3F-4FA5-897F-1F2A120BBDE4}" destId="{CD05E53C-7E76-47CC-AA39-FE727053833E}" srcOrd="0" destOrd="0" parTransId="{524A8E3C-74BB-4489-8A90-FFE65C7D696C}" sibTransId="{865F4C1E-B69B-48A2-BD66-A36665AE48C2}"/>
    <dgm:cxn modelId="{58AF0DF6-380D-4EF7-856A-4A1F795D85FE}" type="presOf" srcId="{2EB06224-28B1-455B-BD3B-123F23F90FB9}" destId="{5B936E70-4BD7-4FF1-A192-38552D838441}" srcOrd="0" destOrd="0" presId="urn:microsoft.com/office/officeart/2005/8/layout/hList9"/>
    <dgm:cxn modelId="{624C17F6-A002-4D71-8830-75E4693BC25F}" type="presOf" srcId="{A9912995-D560-4CDF-BCDE-8450198607E3}" destId="{918EBE92-02A5-49AC-B324-3C4BCCD31FE4}" srcOrd="1" destOrd="0" presId="urn:microsoft.com/office/officeart/2005/8/layout/hList9"/>
    <dgm:cxn modelId="{F7CE7BC9-B1FE-46B1-9AA8-A37DEE8A114C}" type="presParOf" srcId="{5B936E70-4BD7-4FF1-A192-38552D838441}" destId="{9068EBE9-50B1-4C33-979E-A8F95BB17848}" srcOrd="0" destOrd="0" presId="urn:microsoft.com/office/officeart/2005/8/layout/hList9"/>
    <dgm:cxn modelId="{8B04546A-F0A3-4980-AB6D-DFE0181237B1}" type="presParOf" srcId="{5B936E70-4BD7-4FF1-A192-38552D838441}" destId="{6CFA920C-5DCC-4486-8D2C-565EB8BE45A9}" srcOrd="1" destOrd="0" presId="urn:microsoft.com/office/officeart/2005/8/layout/hList9"/>
    <dgm:cxn modelId="{3F1E8E2A-DA52-4F08-A71E-62A7B2C205A9}" type="presParOf" srcId="{6CFA920C-5DCC-4486-8D2C-565EB8BE45A9}" destId="{4DD02F9A-3603-4E15-BFDC-A0E6A3E90A7E}" srcOrd="0" destOrd="0" presId="urn:microsoft.com/office/officeart/2005/8/layout/hList9"/>
    <dgm:cxn modelId="{ED079CBF-93EF-4F01-A0A0-342D9E7FFE54}" type="presParOf" srcId="{6CFA920C-5DCC-4486-8D2C-565EB8BE45A9}" destId="{7445DB14-9512-432B-874F-E88C92868745}" srcOrd="1" destOrd="0" presId="urn:microsoft.com/office/officeart/2005/8/layout/hList9"/>
    <dgm:cxn modelId="{C5FF74DB-2851-461F-AB22-3731A96DEB15}" type="presParOf" srcId="{7445DB14-9512-432B-874F-E88C92868745}" destId="{9D8A7997-81BC-4ED4-92F4-744A3F459F3A}" srcOrd="0" destOrd="0" presId="urn:microsoft.com/office/officeart/2005/8/layout/hList9"/>
    <dgm:cxn modelId="{451BB2C6-2AAF-41EB-B63F-5A964803A3B2}" type="presParOf" srcId="{7445DB14-9512-432B-874F-E88C92868745}" destId="{DA4043CC-16E9-491C-9EF5-7305453C6420}" srcOrd="1" destOrd="0" presId="urn:microsoft.com/office/officeart/2005/8/layout/hList9"/>
    <dgm:cxn modelId="{3A89D8F3-5D4C-46D0-91C9-96813133E8C7}" type="presParOf" srcId="{5B936E70-4BD7-4FF1-A192-38552D838441}" destId="{19FFC5AF-022C-4CE7-97AD-66B34A3317CE}" srcOrd="2" destOrd="0" presId="urn:microsoft.com/office/officeart/2005/8/layout/hList9"/>
    <dgm:cxn modelId="{11D16029-BE60-435C-9E17-10F772AF31B8}" type="presParOf" srcId="{5B936E70-4BD7-4FF1-A192-38552D838441}" destId="{47CABB84-CBA9-4508-AC9C-95ED7AA44703}" srcOrd="3" destOrd="0" presId="urn:microsoft.com/office/officeart/2005/8/layout/hList9"/>
    <dgm:cxn modelId="{34A3E64D-3E68-44D0-9AE8-81F1B78C2BCF}" type="presParOf" srcId="{5B936E70-4BD7-4FF1-A192-38552D838441}" destId="{EEB03F24-B51A-41C9-ABE0-C9923ABD631C}" srcOrd="4" destOrd="0" presId="urn:microsoft.com/office/officeart/2005/8/layout/hList9"/>
    <dgm:cxn modelId="{A1419256-BABE-4678-B22E-8A1E3238A96B}" type="presParOf" srcId="{5B936E70-4BD7-4FF1-A192-38552D838441}" destId="{D197A9B4-DAFE-485F-A3CD-B2ABA57090B4}" srcOrd="5" destOrd="0" presId="urn:microsoft.com/office/officeart/2005/8/layout/hList9"/>
    <dgm:cxn modelId="{E6DB40F0-7C7F-48CF-9CA6-F83C825B3895}" type="presParOf" srcId="{5B936E70-4BD7-4FF1-A192-38552D838441}" destId="{625C1B97-559E-44EB-8288-84C34A5D0A91}" srcOrd="6" destOrd="0" presId="urn:microsoft.com/office/officeart/2005/8/layout/hList9"/>
    <dgm:cxn modelId="{71D6CAD2-5D17-4D8E-9F7C-58BDEA739456}" type="presParOf" srcId="{625C1B97-559E-44EB-8288-84C34A5D0A91}" destId="{812D0F95-237D-4DD0-B440-E4D1DA59F7FA}" srcOrd="0" destOrd="0" presId="urn:microsoft.com/office/officeart/2005/8/layout/hList9"/>
    <dgm:cxn modelId="{68890AA5-5BF4-4985-B2C0-48E6CD27557F}" type="presParOf" srcId="{625C1B97-559E-44EB-8288-84C34A5D0A91}" destId="{C0A9CF86-AF93-45E5-AB2E-7A28173DF4A2}" srcOrd="1" destOrd="0" presId="urn:microsoft.com/office/officeart/2005/8/layout/hList9"/>
    <dgm:cxn modelId="{27489FE6-5ED0-4046-9BC1-D4582EADB034}" type="presParOf" srcId="{C0A9CF86-AF93-45E5-AB2E-7A28173DF4A2}" destId="{70131753-DA0A-45CB-AA2D-D5047FF25532}" srcOrd="0" destOrd="0" presId="urn:microsoft.com/office/officeart/2005/8/layout/hList9"/>
    <dgm:cxn modelId="{8073BF54-E147-4E73-83F9-DA0FBBEFA8F2}" type="presParOf" srcId="{C0A9CF86-AF93-45E5-AB2E-7A28173DF4A2}" destId="{0F54E9BA-1E55-4EFA-8A9A-92623207D067}" srcOrd="1" destOrd="0" presId="urn:microsoft.com/office/officeart/2005/8/layout/hList9"/>
    <dgm:cxn modelId="{021E1F9C-E4D1-4D73-93A4-5A6D8244CE7E}" type="presParOf" srcId="{5B936E70-4BD7-4FF1-A192-38552D838441}" destId="{6D1756C7-0D08-483F-9BB4-3B8067493BEF}" srcOrd="7" destOrd="0" presId="urn:microsoft.com/office/officeart/2005/8/layout/hList9"/>
    <dgm:cxn modelId="{DFA7DED4-3AEB-416A-9AF0-C7E1C647824F}" type="presParOf" srcId="{5B936E70-4BD7-4FF1-A192-38552D838441}" destId="{A09DE4C0-FB29-4B12-BC37-A79C733AE9CB}" srcOrd="8" destOrd="0" presId="urn:microsoft.com/office/officeart/2005/8/layout/hList9"/>
    <dgm:cxn modelId="{3A456B0E-49F8-4299-9EB3-74D4C5DB83FD}" type="presParOf" srcId="{5B936E70-4BD7-4FF1-A192-38552D838441}" destId="{1C1D667F-982D-4579-B4F6-3BF84F9537DE}" srcOrd="9" destOrd="0" presId="urn:microsoft.com/office/officeart/2005/8/layout/hList9"/>
    <dgm:cxn modelId="{DF4B89C7-25AE-44FC-A4B7-BAA7D5F25D8D}" type="presParOf" srcId="{5B936E70-4BD7-4FF1-A192-38552D838441}" destId="{6331970E-42AF-4454-9576-57C02D407CD4}" srcOrd="10" destOrd="0" presId="urn:microsoft.com/office/officeart/2005/8/layout/hList9"/>
    <dgm:cxn modelId="{5A1CA9E4-A81D-4355-9AD4-2A5CBECBBD49}" type="presParOf" srcId="{5B936E70-4BD7-4FF1-A192-38552D838441}" destId="{17D8B7AE-FEFF-41A4-BDB9-1B892569255F}" srcOrd="11" destOrd="0" presId="urn:microsoft.com/office/officeart/2005/8/layout/hList9"/>
    <dgm:cxn modelId="{44483F09-5E9E-49E1-B37C-2ED1AD911D79}" type="presParOf" srcId="{17D8B7AE-FEFF-41A4-BDB9-1B892569255F}" destId="{76B5362E-90B0-4D7E-9B37-1B91DC51BF48}" srcOrd="0" destOrd="0" presId="urn:microsoft.com/office/officeart/2005/8/layout/hList9"/>
    <dgm:cxn modelId="{8E8DF2BC-5A2C-4BE2-B81F-82ED0FE3055E}" type="presParOf" srcId="{17D8B7AE-FEFF-41A4-BDB9-1B892569255F}" destId="{ED67B16C-4530-49DA-906B-16C707D0C736}" srcOrd="1" destOrd="0" presId="urn:microsoft.com/office/officeart/2005/8/layout/hList9"/>
    <dgm:cxn modelId="{4852984A-898C-4C6C-ABFD-C0B5219870BE}" type="presParOf" srcId="{ED67B16C-4530-49DA-906B-16C707D0C736}" destId="{25503A99-13F2-439D-A656-A614BD014163}" srcOrd="0" destOrd="0" presId="urn:microsoft.com/office/officeart/2005/8/layout/hList9"/>
    <dgm:cxn modelId="{C4CAF312-7F19-4F05-85A0-E7700496CA49}" type="presParOf" srcId="{ED67B16C-4530-49DA-906B-16C707D0C736}" destId="{918EBE92-02A5-49AC-B324-3C4BCCD31FE4}" srcOrd="1" destOrd="0" presId="urn:microsoft.com/office/officeart/2005/8/layout/hList9"/>
    <dgm:cxn modelId="{FB87152A-772E-4D28-97D0-5386BB240607}" type="presParOf" srcId="{5B936E70-4BD7-4FF1-A192-38552D838441}" destId="{F25E62F6-E3E0-4BD8-9F0F-BE0A22094575}" srcOrd="12" destOrd="0" presId="urn:microsoft.com/office/officeart/2005/8/layout/hList9"/>
    <dgm:cxn modelId="{71E93908-553E-4CD3-8B78-0CD6E7762D00}" type="presParOf" srcId="{5B936E70-4BD7-4FF1-A192-38552D838441}" destId="{0E5DCA61-4AA8-4DA6-A991-6E5F428C9299}" srcOrd="13" destOrd="0" presId="urn:microsoft.com/office/officeart/2005/8/layout/hList9"/>
    <dgm:cxn modelId="{309A6A3E-9FCF-4B90-9AB0-8F6C2E6511DD}" type="presParOf" srcId="{5B936E70-4BD7-4FF1-A192-38552D838441}" destId="{8561B8D1-A182-48F0-AC7A-575EA2B70750}" srcOrd="14" destOrd="0" presId="urn:microsoft.com/office/officeart/2005/8/layout/hList9"/>
    <dgm:cxn modelId="{63EBA68E-8A72-4391-BB4D-65BA9E7DD608}" type="presParOf" srcId="{5B936E70-4BD7-4FF1-A192-38552D838441}" destId="{80B9BDD3-5B22-484A-ACBC-CF3F51740EA3}" srcOrd="15" destOrd="0" presId="urn:microsoft.com/office/officeart/2005/8/layout/hList9"/>
    <dgm:cxn modelId="{F0D7B0DF-2978-4498-9160-67CAF25AA9F5}" type="presParOf" srcId="{5B936E70-4BD7-4FF1-A192-38552D838441}" destId="{7D38329A-C490-478D-8589-0BFA85A8AB39}" srcOrd="16" destOrd="0" presId="urn:microsoft.com/office/officeart/2005/8/layout/hList9"/>
    <dgm:cxn modelId="{49A52535-105A-476B-95C7-104971809B4D}" type="presParOf" srcId="{7D38329A-C490-478D-8589-0BFA85A8AB39}" destId="{E4D06A77-281F-439A-A095-092BE279E643}" srcOrd="0" destOrd="0" presId="urn:microsoft.com/office/officeart/2005/8/layout/hList9"/>
    <dgm:cxn modelId="{A7347EB0-42BB-4B13-9A5B-5EBE9F8DC687}" type="presParOf" srcId="{7D38329A-C490-478D-8589-0BFA85A8AB39}" destId="{92C0E0C5-462B-42B0-B71D-BFA7003D9809}" srcOrd="1" destOrd="0" presId="urn:microsoft.com/office/officeart/2005/8/layout/hList9"/>
    <dgm:cxn modelId="{9DCC3DCE-A7EB-4FBC-ACEC-1D97B6817489}" type="presParOf" srcId="{92C0E0C5-462B-42B0-B71D-BFA7003D9809}" destId="{DDF212E2-BBD9-451F-8828-05EF95E7ABFB}" srcOrd="0" destOrd="0" presId="urn:microsoft.com/office/officeart/2005/8/layout/hList9"/>
    <dgm:cxn modelId="{6ABB1142-A5FF-4BAE-85E5-4694A7636343}" type="presParOf" srcId="{92C0E0C5-462B-42B0-B71D-BFA7003D9809}" destId="{2D4462C6-3C72-4525-9850-22B745E4E683}" srcOrd="1" destOrd="0" presId="urn:microsoft.com/office/officeart/2005/8/layout/hList9"/>
    <dgm:cxn modelId="{286FFB0A-9169-406D-8DD3-E8DBD49DC998}" type="presParOf" srcId="{5B936E70-4BD7-4FF1-A192-38552D838441}" destId="{7142F729-D5DD-42A0-9FFC-B245D761C5D1}" srcOrd="17" destOrd="0" presId="urn:microsoft.com/office/officeart/2005/8/layout/hList9"/>
    <dgm:cxn modelId="{EED78ACF-2094-41C4-A4E0-F1FFA3B852E5}" type="presParOf" srcId="{5B936E70-4BD7-4FF1-A192-38552D838441}" destId="{54783BB0-C90F-44CD-9521-14643CE98683}" srcOrd="18" destOrd="0" presId="urn:microsoft.com/office/officeart/2005/8/layout/hList9"/>
    <dgm:cxn modelId="{79D220A6-CB30-43CA-84E1-FB82040A8BB0}" type="presParOf" srcId="{5B936E70-4BD7-4FF1-A192-38552D838441}" destId="{EAE5B2BE-69D1-410F-9661-EA6AC85CD791}" srcOrd="19" destOrd="0" presId="urn:microsoft.com/office/officeart/2005/8/layout/hList9"/>
    <dgm:cxn modelId="{226C8E11-1BF6-45A0-91C6-C2FA96780E52}" type="presParOf" srcId="{5B936E70-4BD7-4FF1-A192-38552D838441}" destId="{C6346640-4855-488E-99E3-63EFF2E4201E}" srcOrd="20" destOrd="0" presId="urn:microsoft.com/office/officeart/2005/8/layout/hList9"/>
    <dgm:cxn modelId="{C98D6D63-3C55-42EE-A353-B61D83F41C7F}" type="presParOf" srcId="{5B936E70-4BD7-4FF1-A192-38552D838441}" destId="{1CE994F6-7EFC-434B-81EC-95CF261D68BB}" srcOrd="21" destOrd="0" presId="urn:microsoft.com/office/officeart/2005/8/layout/hList9"/>
    <dgm:cxn modelId="{F1E24D9C-DDCD-493A-B14F-87B60BA011E8}" type="presParOf" srcId="{1CE994F6-7EFC-434B-81EC-95CF261D68BB}" destId="{949CE906-B9F8-48A0-B697-52E96A50A161}" srcOrd="0" destOrd="0" presId="urn:microsoft.com/office/officeart/2005/8/layout/hList9"/>
    <dgm:cxn modelId="{E584E4FF-B18C-48D2-B89D-357CBF7A1555}" type="presParOf" srcId="{1CE994F6-7EFC-434B-81EC-95CF261D68BB}" destId="{539876E5-18C5-45C2-A567-E46740EEB601}" srcOrd="1" destOrd="0" presId="urn:microsoft.com/office/officeart/2005/8/layout/hList9"/>
    <dgm:cxn modelId="{A5791ACA-A199-42E0-B99E-CBDF48BF82C0}" type="presParOf" srcId="{539876E5-18C5-45C2-A567-E46740EEB601}" destId="{0B3DF7E8-8BC4-4657-AC77-E90A12A769C4}" srcOrd="0" destOrd="0" presId="urn:microsoft.com/office/officeart/2005/8/layout/hList9"/>
    <dgm:cxn modelId="{AACD7F38-2C48-4293-AC14-37E82D8C6D92}" type="presParOf" srcId="{539876E5-18C5-45C2-A567-E46740EEB601}" destId="{B42A024E-40AC-4682-92E1-602BFAD72961}" srcOrd="1" destOrd="0" presId="urn:microsoft.com/office/officeart/2005/8/layout/hList9"/>
    <dgm:cxn modelId="{2FCCB4E4-1373-4F27-B469-22E237C4BF8F}" type="presParOf" srcId="{5B936E70-4BD7-4FF1-A192-38552D838441}" destId="{275F864E-8F95-489D-83B2-1E4D4AF955F2}" srcOrd="22" destOrd="0" presId="urn:microsoft.com/office/officeart/2005/8/layout/hList9"/>
    <dgm:cxn modelId="{69D45A98-48EA-4D9C-B982-DCE30EB8187D}" type="presParOf" srcId="{5B936E70-4BD7-4FF1-A192-38552D838441}" destId="{F1AF2727-42BE-462A-9652-47FA3D2FCFA7}" srcOrd="23" destOrd="0" presId="urn:microsoft.com/office/officeart/2005/8/layout/hList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1F6144-4198-4D64-B622-3C437B08C650}"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en-US"/>
        </a:p>
      </dgm:t>
    </dgm:pt>
    <dgm:pt modelId="{FF28BA2E-8D3B-48C7-BC6F-29011135B676}">
      <dgm:prSet phldr="0" custT="1"/>
      <dgm:spPr/>
      <dgm:t>
        <a:bodyPr/>
        <a:lstStyle/>
        <a:p>
          <a:pPr rtl="0"/>
          <a:r>
            <a:rPr lang="fr-CA" sz="1200" dirty="0">
              <a:solidFill>
                <a:schemeClr val="tx1"/>
              </a:solidFill>
            </a:rPr>
            <a:t>Je trouve que mon travail est important</a:t>
          </a:r>
          <a:r>
            <a:rPr lang="fr-CA" sz="1200" dirty="0"/>
            <a:t>.</a:t>
          </a:r>
          <a:endParaRPr lang="en-US" sz="1200" dirty="0">
            <a:solidFill>
              <a:schemeClr val="tx1"/>
            </a:solidFill>
            <a:latin typeface="Century Gothic"/>
          </a:endParaRPr>
        </a:p>
      </dgm:t>
    </dgm:pt>
    <dgm:pt modelId="{D2653373-D225-4DC2-BD15-9BD9AFCE75D1}" type="parTrans" cxnId="{25A2CFAA-2C6A-4C02-B839-C2B28E1277BD}">
      <dgm:prSet/>
      <dgm:spPr/>
      <dgm:t>
        <a:bodyPr/>
        <a:lstStyle/>
        <a:p>
          <a:endParaRPr lang="en-US"/>
        </a:p>
      </dgm:t>
    </dgm:pt>
    <dgm:pt modelId="{FDB66276-0C07-4DAB-8561-16149B26D21E}" type="sibTrans" cxnId="{25A2CFAA-2C6A-4C02-B839-C2B28E1277BD}">
      <dgm:prSet/>
      <dgm:spPr/>
      <dgm:t>
        <a:bodyPr/>
        <a:lstStyle/>
        <a:p>
          <a:endParaRPr lang="en-US"/>
        </a:p>
      </dgm:t>
    </dgm:pt>
    <dgm:pt modelId="{D85FADAC-CF43-41DE-AE24-CDFEB6494982}">
      <dgm:prSet phldr="0" custT="1"/>
      <dgm:spPr/>
      <dgm:t>
        <a:bodyPr/>
        <a:lstStyle/>
        <a:p>
          <a:pPr rtl="0"/>
          <a:r>
            <a:rPr lang="fr-CA" sz="1000" dirty="0">
              <a:solidFill>
                <a:schemeClr val="tx1"/>
              </a:solidFill>
            </a:rPr>
            <a:t>Je me sens bien soutenu(e) dans mon rôle.</a:t>
          </a:r>
          <a:endParaRPr lang="en-US" sz="1000" dirty="0">
            <a:solidFill>
              <a:schemeClr val="tx1"/>
            </a:solidFill>
          </a:endParaRPr>
        </a:p>
      </dgm:t>
    </dgm:pt>
    <dgm:pt modelId="{CC1E20E8-8400-4668-BE96-7D720352E977}" type="parTrans" cxnId="{FC2E2AAC-6480-45C9-BD77-CD62AD080AB8}">
      <dgm:prSet/>
      <dgm:spPr/>
      <dgm:t>
        <a:bodyPr/>
        <a:lstStyle/>
        <a:p>
          <a:endParaRPr lang="en-US"/>
        </a:p>
      </dgm:t>
    </dgm:pt>
    <dgm:pt modelId="{9584756C-7A42-4ECE-8670-E1522612138F}" type="sibTrans" cxnId="{FC2E2AAC-6480-45C9-BD77-CD62AD080AB8}">
      <dgm:prSet/>
      <dgm:spPr/>
      <dgm:t>
        <a:bodyPr/>
        <a:lstStyle/>
        <a:p>
          <a:endParaRPr lang="en-US"/>
        </a:p>
      </dgm:t>
    </dgm:pt>
    <dgm:pt modelId="{53105081-EED9-4976-9160-AA769B8BF5AF}">
      <dgm:prSet phldr="0" custT="1"/>
      <dgm:spPr/>
      <dgm:t>
        <a:bodyPr/>
        <a:lstStyle/>
        <a:p>
          <a:r>
            <a:rPr lang="en-US" sz="2000" dirty="0">
              <a:latin typeface="Century Gothic"/>
            </a:rPr>
            <a:t>3.94</a:t>
          </a:r>
          <a:endParaRPr lang="en-US" sz="2000" dirty="0"/>
        </a:p>
      </dgm:t>
    </dgm:pt>
    <dgm:pt modelId="{AD024610-7CC2-4EFE-8E94-BEA56D522291}" type="parTrans" cxnId="{C02E25C8-6810-4E14-981F-9186E3961A41}">
      <dgm:prSet/>
      <dgm:spPr/>
      <dgm:t>
        <a:bodyPr/>
        <a:lstStyle/>
        <a:p>
          <a:endParaRPr lang="en-US"/>
        </a:p>
      </dgm:t>
    </dgm:pt>
    <dgm:pt modelId="{0D2996DE-E9D0-44AE-BF48-21626506126F}" type="sibTrans" cxnId="{C02E25C8-6810-4E14-981F-9186E3961A41}">
      <dgm:prSet/>
      <dgm:spPr/>
      <dgm:t>
        <a:bodyPr/>
        <a:lstStyle/>
        <a:p>
          <a:endParaRPr lang="en-US"/>
        </a:p>
      </dgm:t>
    </dgm:pt>
    <dgm:pt modelId="{D3CEE88B-4FC4-4936-8C19-95EB8F692DB9}">
      <dgm:prSet phldr="0" custT="1"/>
      <dgm:spPr/>
      <dgm:t>
        <a:bodyPr/>
        <a:lstStyle/>
        <a:p>
          <a:endParaRPr lang="en-US" sz="1200" dirty="0"/>
        </a:p>
      </dgm:t>
    </dgm:pt>
    <dgm:pt modelId="{309215F0-0D72-4F7E-A220-644B107531E7}" type="parTrans" cxnId="{11AE9D28-15F6-4EDC-9B18-D8C48B43A06C}">
      <dgm:prSet/>
      <dgm:spPr/>
      <dgm:t>
        <a:bodyPr/>
        <a:lstStyle/>
        <a:p>
          <a:endParaRPr lang="en-US"/>
        </a:p>
      </dgm:t>
    </dgm:pt>
    <dgm:pt modelId="{98B3862B-862B-405A-92A7-539614393CF7}" type="sibTrans" cxnId="{11AE9D28-15F6-4EDC-9B18-D8C48B43A06C}">
      <dgm:prSet/>
      <dgm:spPr/>
      <dgm:t>
        <a:bodyPr/>
        <a:lstStyle/>
        <a:p>
          <a:endParaRPr lang="en-US"/>
        </a:p>
      </dgm:t>
    </dgm:pt>
    <dgm:pt modelId="{D0C0DC2D-0B83-4928-A9FD-ADF549718273}">
      <dgm:prSet phldr="0" custT="1"/>
      <dgm:spPr/>
      <dgm:t>
        <a:bodyPr/>
        <a:lstStyle/>
        <a:p>
          <a:endParaRPr lang="en-US" sz="1200" dirty="0"/>
        </a:p>
      </dgm:t>
    </dgm:pt>
    <dgm:pt modelId="{D6F534CE-8088-40C3-AEE2-136A076D9458}" type="parTrans" cxnId="{6C033E2C-E90B-4165-B67B-00C6066DF830}">
      <dgm:prSet/>
      <dgm:spPr/>
      <dgm:t>
        <a:bodyPr/>
        <a:lstStyle/>
        <a:p>
          <a:endParaRPr lang="en-US"/>
        </a:p>
      </dgm:t>
    </dgm:pt>
    <dgm:pt modelId="{24C4DE8D-0D2B-41A4-BE8B-08138AA6FC01}" type="sibTrans" cxnId="{6C033E2C-E90B-4165-B67B-00C6066DF830}">
      <dgm:prSet/>
      <dgm:spPr/>
      <dgm:t>
        <a:bodyPr/>
        <a:lstStyle/>
        <a:p>
          <a:endParaRPr lang="en-US"/>
        </a:p>
      </dgm:t>
    </dgm:pt>
    <dgm:pt modelId="{9D18E027-FC2E-4858-B187-4D890AC42A5E}">
      <dgm:prSet phldr="0" custT="1"/>
      <dgm:spPr/>
      <dgm:t>
        <a:bodyPr/>
        <a:lstStyle/>
        <a:p>
          <a:r>
            <a:rPr lang="en-US" sz="2000" dirty="0">
              <a:latin typeface="Century Gothic"/>
            </a:rPr>
            <a:t>4.33</a:t>
          </a:r>
        </a:p>
      </dgm:t>
    </dgm:pt>
    <dgm:pt modelId="{070C0D0D-DC97-4EC0-B3AE-B3F09968F9AC}" type="parTrans" cxnId="{934B1A13-641F-4BEF-A586-20DDF6E17973}">
      <dgm:prSet/>
      <dgm:spPr/>
      <dgm:t>
        <a:bodyPr/>
        <a:lstStyle/>
        <a:p>
          <a:endParaRPr lang="en-US"/>
        </a:p>
      </dgm:t>
    </dgm:pt>
    <dgm:pt modelId="{D63B7494-814C-46A2-AF88-A84F8ADFF85C}" type="sibTrans" cxnId="{934B1A13-641F-4BEF-A586-20DDF6E17973}">
      <dgm:prSet/>
      <dgm:spPr/>
      <dgm:t>
        <a:bodyPr/>
        <a:lstStyle/>
        <a:p>
          <a:endParaRPr lang="en-US"/>
        </a:p>
      </dgm:t>
    </dgm:pt>
    <dgm:pt modelId="{AB74F988-4EBE-4706-A169-090C379CC18A}">
      <dgm:prSet phldr="0" custT="1"/>
      <dgm:spPr/>
      <dgm:t>
        <a:bodyPr/>
        <a:lstStyle/>
        <a:p>
          <a:endParaRPr lang="en-US" sz="1200" dirty="0">
            <a:latin typeface="Century Gothic"/>
          </a:endParaRPr>
        </a:p>
      </dgm:t>
    </dgm:pt>
    <dgm:pt modelId="{A41AD352-AD3C-4F9E-9E98-928E0A9C32BB}" type="parTrans" cxnId="{66E79B76-9169-4C64-8E21-9BA61D773C2C}">
      <dgm:prSet/>
      <dgm:spPr/>
      <dgm:t>
        <a:bodyPr/>
        <a:lstStyle/>
        <a:p>
          <a:endParaRPr lang="en-US"/>
        </a:p>
      </dgm:t>
    </dgm:pt>
    <dgm:pt modelId="{5594263D-FBAD-4543-B9C9-19C6FEEF7634}" type="sibTrans" cxnId="{66E79B76-9169-4C64-8E21-9BA61D773C2C}">
      <dgm:prSet/>
      <dgm:spPr/>
      <dgm:t>
        <a:bodyPr/>
        <a:lstStyle/>
        <a:p>
          <a:endParaRPr lang="en-US"/>
        </a:p>
      </dgm:t>
    </dgm:pt>
    <dgm:pt modelId="{101F2452-3AFA-43C4-97EE-EA787BE1451D}">
      <dgm:prSet phldr="0" custT="1"/>
      <dgm:spPr/>
      <dgm:t>
        <a:bodyPr/>
        <a:lstStyle/>
        <a:p>
          <a:endParaRPr lang="en-US" sz="1200" dirty="0">
            <a:latin typeface="Century Gothic"/>
          </a:endParaRPr>
        </a:p>
      </dgm:t>
    </dgm:pt>
    <dgm:pt modelId="{8AC8927B-3CA7-4C03-829B-E5B06AEE2965}" type="parTrans" cxnId="{42A26DE5-0901-42CC-A2E2-ACDAA78B0D66}">
      <dgm:prSet/>
      <dgm:spPr/>
      <dgm:t>
        <a:bodyPr/>
        <a:lstStyle/>
        <a:p>
          <a:endParaRPr lang="en-US"/>
        </a:p>
      </dgm:t>
    </dgm:pt>
    <dgm:pt modelId="{FFFC2421-2410-4E39-8895-4BCCA5967FE4}" type="sibTrans" cxnId="{42A26DE5-0901-42CC-A2E2-ACDAA78B0D66}">
      <dgm:prSet/>
      <dgm:spPr/>
      <dgm:t>
        <a:bodyPr/>
        <a:lstStyle/>
        <a:p>
          <a:endParaRPr lang="en-US"/>
        </a:p>
      </dgm:t>
    </dgm:pt>
    <dgm:pt modelId="{137596FC-C9FD-46A3-83B4-722AAD51C843}">
      <dgm:prSet phldr="0" custT="1"/>
      <dgm:spPr/>
      <dgm:t>
        <a:bodyPr/>
        <a:lstStyle/>
        <a:p>
          <a:pPr rtl="0"/>
          <a:r>
            <a:rPr lang="fr-CA" sz="1200" dirty="0">
              <a:solidFill>
                <a:schemeClr val="tx1"/>
              </a:solidFill>
            </a:rPr>
            <a:t>Je trouve que mon travail est apprécié</a:t>
          </a:r>
          <a:r>
            <a:rPr lang="fr-CA" sz="1200" dirty="0"/>
            <a:t>. </a:t>
          </a:r>
          <a:endParaRPr lang="en-US" sz="1200" dirty="0">
            <a:solidFill>
              <a:schemeClr val="tx1"/>
            </a:solidFill>
            <a:latin typeface="Century Gothic"/>
          </a:endParaRPr>
        </a:p>
      </dgm:t>
    </dgm:pt>
    <dgm:pt modelId="{47681A6B-91F5-4BFE-AAC7-E7CEA00FCCA5}" type="parTrans" cxnId="{D59F8DCE-6A1F-4B19-BA1F-C83919BE28D8}">
      <dgm:prSet/>
      <dgm:spPr/>
      <dgm:t>
        <a:bodyPr/>
        <a:lstStyle/>
        <a:p>
          <a:endParaRPr lang="en-US"/>
        </a:p>
      </dgm:t>
    </dgm:pt>
    <dgm:pt modelId="{A44155FA-4759-4943-A695-AF805DB3ECED}" type="sibTrans" cxnId="{D59F8DCE-6A1F-4B19-BA1F-C83919BE28D8}">
      <dgm:prSet/>
      <dgm:spPr/>
      <dgm:t>
        <a:bodyPr/>
        <a:lstStyle/>
        <a:p>
          <a:endParaRPr lang="en-US"/>
        </a:p>
      </dgm:t>
    </dgm:pt>
    <dgm:pt modelId="{A0FB71AB-4AE8-42FB-837E-0288E930E405}">
      <dgm:prSet phldr="0" custT="1"/>
      <dgm:spPr/>
      <dgm:t>
        <a:bodyPr/>
        <a:lstStyle/>
        <a:p>
          <a:r>
            <a:rPr lang="en-US" sz="2000" dirty="0">
              <a:latin typeface="Century Gothic"/>
            </a:rPr>
            <a:t>3.91</a:t>
          </a:r>
        </a:p>
      </dgm:t>
    </dgm:pt>
    <dgm:pt modelId="{E19377F0-4AF6-4CFF-A9B0-C39E5FF50454}" type="parTrans" cxnId="{9E6D2341-8434-464F-897B-5093B8A98621}">
      <dgm:prSet/>
      <dgm:spPr/>
      <dgm:t>
        <a:bodyPr/>
        <a:lstStyle/>
        <a:p>
          <a:endParaRPr lang="en-US"/>
        </a:p>
      </dgm:t>
    </dgm:pt>
    <dgm:pt modelId="{6E106DCC-CF22-4E80-A920-BA5E973BEEBD}" type="sibTrans" cxnId="{9E6D2341-8434-464F-897B-5093B8A98621}">
      <dgm:prSet/>
      <dgm:spPr/>
      <dgm:t>
        <a:bodyPr/>
        <a:lstStyle/>
        <a:p>
          <a:endParaRPr lang="en-US"/>
        </a:p>
      </dgm:t>
    </dgm:pt>
    <dgm:pt modelId="{C8B692BC-5B60-4DE9-A62E-76BE790F2BAC}">
      <dgm:prSet phldr="0" custT="1"/>
      <dgm:spPr/>
      <dgm:t>
        <a:bodyPr/>
        <a:lstStyle/>
        <a:p>
          <a:endParaRPr lang="en-US" sz="1200" dirty="0">
            <a:latin typeface="Century Gothic"/>
          </a:endParaRPr>
        </a:p>
      </dgm:t>
    </dgm:pt>
    <dgm:pt modelId="{37589F49-44FD-4BE6-AB97-61193DBB2ECD}" type="parTrans" cxnId="{CB97DFDD-BFF2-422D-9CE6-2B5247BEC661}">
      <dgm:prSet/>
      <dgm:spPr/>
      <dgm:t>
        <a:bodyPr/>
        <a:lstStyle/>
        <a:p>
          <a:endParaRPr lang="en-US"/>
        </a:p>
      </dgm:t>
    </dgm:pt>
    <dgm:pt modelId="{971AFA3C-081E-40ED-BF69-09042BD65ED2}" type="sibTrans" cxnId="{CB97DFDD-BFF2-422D-9CE6-2B5247BEC661}">
      <dgm:prSet/>
      <dgm:spPr/>
      <dgm:t>
        <a:bodyPr/>
        <a:lstStyle/>
        <a:p>
          <a:endParaRPr lang="en-US"/>
        </a:p>
      </dgm:t>
    </dgm:pt>
    <dgm:pt modelId="{FB460991-631B-4659-A2F6-A6DD1F59F733}">
      <dgm:prSet phldr="0" custT="1"/>
      <dgm:spPr/>
      <dgm:t>
        <a:bodyPr/>
        <a:lstStyle/>
        <a:p>
          <a:endParaRPr lang="en-US" sz="1200" dirty="0">
            <a:latin typeface="Century Gothic"/>
          </a:endParaRPr>
        </a:p>
      </dgm:t>
    </dgm:pt>
    <dgm:pt modelId="{9AB11596-1718-4E72-955E-9536D88CC2E3}" type="parTrans" cxnId="{331C0539-4915-47E2-AA34-2DF28DB3CF47}">
      <dgm:prSet/>
      <dgm:spPr/>
      <dgm:t>
        <a:bodyPr/>
        <a:lstStyle/>
        <a:p>
          <a:endParaRPr lang="en-US"/>
        </a:p>
      </dgm:t>
    </dgm:pt>
    <dgm:pt modelId="{5064102A-E31A-400B-9181-E377C88EDBD1}" type="sibTrans" cxnId="{331C0539-4915-47E2-AA34-2DF28DB3CF47}">
      <dgm:prSet/>
      <dgm:spPr/>
      <dgm:t>
        <a:bodyPr/>
        <a:lstStyle/>
        <a:p>
          <a:endParaRPr lang="en-US"/>
        </a:p>
      </dgm:t>
    </dgm:pt>
    <dgm:pt modelId="{B16A1597-0E40-4B47-A951-951AED726A54}">
      <dgm:prSet phldr="0" custT="1"/>
      <dgm:spPr/>
      <dgm:t>
        <a:bodyPr/>
        <a:lstStyle/>
        <a:p>
          <a:pPr rtl="0"/>
          <a:r>
            <a:rPr lang="fr-CA" sz="1100" dirty="0">
              <a:solidFill>
                <a:schemeClr val="tx1"/>
              </a:solidFill>
            </a:rPr>
            <a:t>Mon organisme appuie mon bien-être.</a:t>
          </a:r>
          <a:endParaRPr lang="en-US" sz="1100" dirty="0">
            <a:solidFill>
              <a:schemeClr val="tx1"/>
            </a:solidFill>
            <a:latin typeface="Century Gothic"/>
          </a:endParaRPr>
        </a:p>
      </dgm:t>
    </dgm:pt>
    <dgm:pt modelId="{D14EEF2A-8A68-42A5-BB7D-4F27AC4ED06F}" type="parTrans" cxnId="{DA0A8A0B-4583-4514-B39B-16E87DCAE265}">
      <dgm:prSet/>
      <dgm:spPr/>
      <dgm:t>
        <a:bodyPr/>
        <a:lstStyle/>
        <a:p>
          <a:endParaRPr lang="en-US"/>
        </a:p>
      </dgm:t>
    </dgm:pt>
    <dgm:pt modelId="{07534382-1B0C-430B-91AA-175194397722}" type="sibTrans" cxnId="{DA0A8A0B-4583-4514-B39B-16E87DCAE265}">
      <dgm:prSet/>
      <dgm:spPr/>
      <dgm:t>
        <a:bodyPr/>
        <a:lstStyle/>
        <a:p>
          <a:endParaRPr lang="en-US"/>
        </a:p>
      </dgm:t>
    </dgm:pt>
    <dgm:pt modelId="{7E6FC9C6-4CE5-41B2-99F3-3DDA9B031CA1}">
      <dgm:prSet phldr="0" custT="1"/>
      <dgm:spPr/>
      <dgm:t>
        <a:bodyPr/>
        <a:lstStyle/>
        <a:p>
          <a:pPr rtl="0"/>
          <a:r>
            <a:rPr lang="en-US" sz="2000" dirty="0">
              <a:latin typeface="Century Gothic"/>
            </a:rPr>
            <a:t>3.95</a:t>
          </a:r>
        </a:p>
      </dgm:t>
    </dgm:pt>
    <dgm:pt modelId="{E6CB72D1-45BE-4937-913B-CB946CD0257F}" type="parTrans" cxnId="{B4AF33F7-79F2-44EB-BDCA-C13DADB3AEA7}">
      <dgm:prSet/>
      <dgm:spPr/>
      <dgm:t>
        <a:bodyPr/>
        <a:lstStyle/>
        <a:p>
          <a:endParaRPr lang="en-US"/>
        </a:p>
      </dgm:t>
    </dgm:pt>
    <dgm:pt modelId="{19646AEE-6800-4F22-BEBD-55AB9BF7320A}" type="sibTrans" cxnId="{B4AF33F7-79F2-44EB-BDCA-C13DADB3AEA7}">
      <dgm:prSet/>
      <dgm:spPr/>
      <dgm:t>
        <a:bodyPr/>
        <a:lstStyle/>
        <a:p>
          <a:endParaRPr lang="en-US"/>
        </a:p>
      </dgm:t>
    </dgm:pt>
    <dgm:pt modelId="{F9D46F46-4731-43FC-8AA7-BA14335ED2A9}">
      <dgm:prSet phldr="0" custT="1"/>
      <dgm:spPr/>
      <dgm:t>
        <a:bodyPr/>
        <a:lstStyle/>
        <a:p>
          <a:endParaRPr lang="en-US" sz="1200" dirty="0">
            <a:latin typeface="Century Gothic"/>
          </a:endParaRPr>
        </a:p>
      </dgm:t>
    </dgm:pt>
    <dgm:pt modelId="{0F7DC876-4CEE-423F-9ECA-7DCB8E5DCC47}" type="parTrans" cxnId="{00DBB548-4104-42F6-AB03-14A4BABB9810}">
      <dgm:prSet/>
      <dgm:spPr/>
      <dgm:t>
        <a:bodyPr/>
        <a:lstStyle/>
        <a:p>
          <a:endParaRPr lang="en-US"/>
        </a:p>
      </dgm:t>
    </dgm:pt>
    <dgm:pt modelId="{501ADAD6-A7D0-4BD6-9709-35EAF6F6A4AF}" type="sibTrans" cxnId="{00DBB548-4104-42F6-AB03-14A4BABB9810}">
      <dgm:prSet/>
      <dgm:spPr/>
      <dgm:t>
        <a:bodyPr/>
        <a:lstStyle/>
        <a:p>
          <a:endParaRPr lang="en-US"/>
        </a:p>
      </dgm:t>
    </dgm:pt>
    <dgm:pt modelId="{5369A8E6-1964-491F-94AC-40C548432460}">
      <dgm:prSet phldr="0"/>
      <dgm:spPr/>
      <dgm:t>
        <a:bodyPr/>
        <a:lstStyle/>
        <a:p>
          <a:endParaRPr lang="en-US" dirty="0">
            <a:latin typeface="Century Gothic"/>
          </a:endParaRPr>
        </a:p>
      </dgm:t>
    </dgm:pt>
    <dgm:pt modelId="{51684DE0-9922-4DA8-84C9-E74509C15B1A}" type="parTrans" cxnId="{56413B0B-7067-474F-9754-2DD3120F653D}">
      <dgm:prSet/>
      <dgm:spPr/>
      <dgm:t>
        <a:bodyPr/>
        <a:lstStyle/>
        <a:p>
          <a:endParaRPr lang="en-US"/>
        </a:p>
      </dgm:t>
    </dgm:pt>
    <dgm:pt modelId="{A35E83D6-5BFF-4BE0-9D31-3185AEFB132D}" type="sibTrans" cxnId="{56413B0B-7067-474F-9754-2DD3120F653D}">
      <dgm:prSet/>
      <dgm:spPr/>
      <dgm:t>
        <a:bodyPr/>
        <a:lstStyle/>
        <a:p>
          <a:endParaRPr lang="en-US"/>
        </a:p>
      </dgm:t>
    </dgm:pt>
    <dgm:pt modelId="{8BEE2A93-FCE0-4954-8426-1D04BD35A8D2}">
      <dgm:prSet phldr="0" custT="1"/>
      <dgm:spPr/>
      <dgm:t>
        <a:bodyPr/>
        <a:lstStyle/>
        <a:p>
          <a:pPr rtl="0"/>
          <a:r>
            <a:rPr lang="fr-CA" sz="1200" dirty="0">
              <a:solidFill>
                <a:schemeClr val="tx1"/>
              </a:solidFill>
            </a:rPr>
            <a:t>Mes forces sont bien utilisées.</a:t>
          </a:r>
          <a:endParaRPr lang="en-US" sz="1200" dirty="0">
            <a:solidFill>
              <a:schemeClr val="tx1"/>
            </a:solidFill>
            <a:latin typeface="Century Gothic"/>
          </a:endParaRPr>
        </a:p>
      </dgm:t>
    </dgm:pt>
    <dgm:pt modelId="{9D19E982-22B5-4A7D-A288-981C928FE02F}" type="parTrans" cxnId="{2491F81B-D1FF-483B-99F0-984706CE599A}">
      <dgm:prSet/>
      <dgm:spPr/>
      <dgm:t>
        <a:bodyPr/>
        <a:lstStyle/>
        <a:p>
          <a:endParaRPr lang="en-US"/>
        </a:p>
      </dgm:t>
    </dgm:pt>
    <dgm:pt modelId="{665FF9AC-A697-4F16-B0B7-06A4F3EB16A0}" type="sibTrans" cxnId="{2491F81B-D1FF-483B-99F0-984706CE599A}">
      <dgm:prSet/>
      <dgm:spPr/>
      <dgm:t>
        <a:bodyPr/>
        <a:lstStyle/>
        <a:p>
          <a:endParaRPr lang="en-US"/>
        </a:p>
      </dgm:t>
    </dgm:pt>
    <dgm:pt modelId="{0FF70921-001E-4EC7-AF33-B0BA6348A051}">
      <dgm:prSet phldr="0" custT="1"/>
      <dgm:spPr/>
      <dgm:t>
        <a:bodyPr/>
        <a:lstStyle/>
        <a:p>
          <a:r>
            <a:rPr lang="en-US" sz="2000" dirty="0">
              <a:latin typeface="Century Gothic"/>
            </a:rPr>
            <a:t>4.08</a:t>
          </a:r>
        </a:p>
      </dgm:t>
    </dgm:pt>
    <dgm:pt modelId="{275F6663-CECC-42C6-AD2E-ACC20E9E2E59}" type="parTrans" cxnId="{E0A57F4E-9904-4E63-9441-D1986754E66C}">
      <dgm:prSet/>
      <dgm:spPr/>
      <dgm:t>
        <a:bodyPr/>
        <a:lstStyle/>
        <a:p>
          <a:endParaRPr lang="en-US"/>
        </a:p>
      </dgm:t>
    </dgm:pt>
    <dgm:pt modelId="{F092CA9C-F6DC-49E8-8B43-8FCF907300F3}" type="sibTrans" cxnId="{E0A57F4E-9904-4E63-9441-D1986754E66C}">
      <dgm:prSet/>
      <dgm:spPr/>
      <dgm:t>
        <a:bodyPr/>
        <a:lstStyle/>
        <a:p>
          <a:endParaRPr lang="en-US"/>
        </a:p>
      </dgm:t>
    </dgm:pt>
    <dgm:pt modelId="{01F2BA1E-03E1-4344-B523-8B976489E221}">
      <dgm:prSet phldr="0" custT="1"/>
      <dgm:spPr/>
      <dgm:t>
        <a:bodyPr/>
        <a:lstStyle/>
        <a:p>
          <a:endParaRPr lang="en-US" sz="1200" dirty="0">
            <a:latin typeface="Century Gothic"/>
          </a:endParaRPr>
        </a:p>
      </dgm:t>
    </dgm:pt>
    <dgm:pt modelId="{6FE84135-A023-4868-9CD9-42DABB470276}" type="parTrans" cxnId="{82B3A847-F2DE-4C4F-801A-21130D5C3635}">
      <dgm:prSet/>
      <dgm:spPr/>
      <dgm:t>
        <a:bodyPr/>
        <a:lstStyle/>
        <a:p>
          <a:endParaRPr lang="en-US"/>
        </a:p>
      </dgm:t>
    </dgm:pt>
    <dgm:pt modelId="{A80EE789-A48D-4A60-9F15-3CD535593B77}" type="sibTrans" cxnId="{82B3A847-F2DE-4C4F-801A-21130D5C3635}">
      <dgm:prSet/>
      <dgm:spPr/>
      <dgm:t>
        <a:bodyPr/>
        <a:lstStyle/>
        <a:p>
          <a:endParaRPr lang="en-US"/>
        </a:p>
      </dgm:t>
    </dgm:pt>
    <dgm:pt modelId="{7194F982-B28A-4B98-95B8-B1D01CDC506F}">
      <dgm:prSet phldr="0"/>
      <dgm:spPr/>
      <dgm:t>
        <a:bodyPr/>
        <a:lstStyle/>
        <a:p>
          <a:endParaRPr lang="en-US" dirty="0">
            <a:latin typeface="Century Gothic"/>
          </a:endParaRPr>
        </a:p>
      </dgm:t>
    </dgm:pt>
    <dgm:pt modelId="{AFABD6CE-4D2D-4B62-B939-B02BBEC89D8E}" type="parTrans" cxnId="{CF31468B-89D3-411F-8E7D-857415A70A5E}">
      <dgm:prSet/>
      <dgm:spPr/>
      <dgm:t>
        <a:bodyPr/>
        <a:lstStyle/>
        <a:p>
          <a:endParaRPr lang="en-US"/>
        </a:p>
      </dgm:t>
    </dgm:pt>
    <dgm:pt modelId="{4089A37C-8CC5-4590-BBA6-10609DC4B36C}" type="sibTrans" cxnId="{CF31468B-89D3-411F-8E7D-857415A70A5E}">
      <dgm:prSet/>
      <dgm:spPr/>
      <dgm:t>
        <a:bodyPr/>
        <a:lstStyle/>
        <a:p>
          <a:endParaRPr lang="en-US"/>
        </a:p>
      </dgm:t>
    </dgm:pt>
    <dgm:pt modelId="{A4581135-D956-4CEB-A316-494913A87200}">
      <dgm:prSet phldr="0" custT="1"/>
      <dgm:spPr/>
      <dgm:t>
        <a:bodyPr/>
        <a:lstStyle/>
        <a:p>
          <a:r>
            <a:rPr lang="en-US" sz="2000" dirty="0">
              <a:latin typeface="Century Gothic"/>
            </a:rPr>
            <a:t>4.08</a:t>
          </a:r>
          <a:endParaRPr lang="en-US" sz="2000" dirty="0"/>
        </a:p>
      </dgm:t>
    </dgm:pt>
    <dgm:pt modelId="{E94C7F1A-7150-4ABC-BBC4-F401DC1031C2}" type="parTrans" cxnId="{FD43EF59-E9EE-4E19-878C-86DFDDD93447}">
      <dgm:prSet/>
      <dgm:spPr/>
      <dgm:t>
        <a:bodyPr/>
        <a:lstStyle/>
        <a:p>
          <a:endParaRPr lang="en-US"/>
        </a:p>
      </dgm:t>
    </dgm:pt>
    <dgm:pt modelId="{477FA696-5DDE-4816-AED3-AA33D8E3F05C}" type="sibTrans" cxnId="{FD43EF59-E9EE-4E19-878C-86DFDDD93447}">
      <dgm:prSet/>
      <dgm:spPr/>
      <dgm:t>
        <a:bodyPr/>
        <a:lstStyle/>
        <a:p>
          <a:endParaRPr lang="en-US"/>
        </a:p>
      </dgm:t>
    </dgm:pt>
    <dgm:pt modelId="{B6FB000B-7C0E-4D82-AB7B-A73543CBD78E}">
      <dgm:prSet phldr="0" custT="1"/>
      <dgm:spPr/>
      <dgm:t>
        <a:bodyPr/>
        <a:lstStyle/>
        <a:p>
          <a:pPr rtl="0"/>
          <a:r>
            <a:rPr lang="fr-CA" sz="1000" dirty="0">
              <a:solidFill>
                <a:schemeClr val="tx1"/>
              </a:solidFill>
            </a:rPr>
            <a:t>J’éprouve un sentiment d’appartenance et de fraternité.</a:t>
          </a:r>
          <a:endParaRPr lang="en-US" sz="1000" dirty="0">
            <a:solidFill>
              <a:schemeClr val="tx1"/>
            </a:solidFill>
          </a:endParaRPr>
        </a:p>
      </dgm:t>
    </dgm:pt>
    <dgm:pt modelId="{35C0005C-0B93-407B-B6DC-4128EC2B8DBB}" type="parTrans" cxnId="{45290A8B-73A5-4449-B425-6266C41BE7AC}">
      <dgm:prSet/>
      <dgm:spPr/>
      <dgm:t>
        <a:bodyPr/>
        <a:lstStyle/>
        <a:p>
          <a:endParaRPr lang="en-US"/>
        </a:p>
      </dgm:t>
    </dgm:pt>
    <dgm:pt modelId="{9B9C9330-8003-475E-8C66-639F3DF4B896}" type="sibTrans" cxnId="{45290A8B-73A5-4449-B425-6266C41BE7AC}">
      <dgm:prSet/>
      <dgm:spPr/>
      <dgm:t>
        <a:bodyPr/>
        <a:lstStyle/>
        <a:p>
          <a:endParaRPr lang="en-US"/>
        </a:p>
      </dgm:t>
    </dgm:pt>
    <dgm:pt modelId="{5B27E4B1-0DF0-4231-BBB1-1A951E183A12}">
      <dgm:prSet phldr="0" custT="1"/>
      <dgm:spPr/>
      <dgm:t>
        <a:bodyPr/>
        <a:lstStyle/>
        <a:p>
          <a:endParaRPr lang="en-US" sz="1200" dirty="0">
            <a:latin typeface="Century Gothic"/>
          </a:endParaRPr>
        </a:p>
      </dgm:t>
    </dgm:pt>
    <dgm:pt modelId="{32D58373-38F1-41B5-86DA-E8945D978C61}" type="parTrans" cxnId="{785F8A9B-8A17-4615-9B3C-3E3F4675C143}">
      <dgm:prSet/>
      <dgm:spPr/>
      <dgm:t>
        <a:bodyPr/>
        <a:lstStyle/>
        <a:p>
          <a:endParaRPr lang="en-US"/>
        </a:p>
      </dgm:t>
    </dgm:pt>
    <dgm:pt modelId="{0B6650E6-EF82-4A76-9A97-A615F3A78C80}" type="sibTrans" cxnId="{785F8A9B-8A17-4615-9B3C-3E3F4675C143}">
      <dgm:prSet/>
      <dgm:spPr/>
      <dgm:t>
        <a:bodyPr/>
        <a:lstStyle/>
        <a:p>
          <a:endParaRPr lang="en-US"/>
        </a:p>
      </dgm:t>
    </dgm:pt>
    <dgm:pt modelId="{4A156F0D-7F7C-4074-BE7D-9DAA7709EDDE}">
      <dgm:prSet phldr="0"/>
      <dgm:spPr/>
      <dgm:t>
        <a:bodyPr/>
        <a:lstStyle/>
        <a:p>
          <a:endParaRPr lang="en-US" dirty="0">
            <a:latin typeface="Century Gothic"/>
          </a:endParaRPr>
        </a:p>
      </dgm:t>
    </dgm:pt>
    <dgm:pt modelId="{D6ED1BA9-FB65-4DBB-A5D4-70CF34E6112B}" type="parTrans" cxnId="{0700DC1B-252E-4541-8D65-8F6988C48319}">
      <dgm:prSet/>
      <dgm:spPr/>
      <dgm:t>
        <a:bodyPr/>
        <a:lstStyle/>
        <a:p>
          <a:endParaRPr lang="en-US"/>
        </a:p>
      </dgm:t>
    </dgm:pt>
    <dgm:pt modelId="{A03CBB06-94A2-4F80-AF93-5ACFB2BBAEE3}" type="sibTrans" cxnId="{0700DC1B-252E-4541-8D65-8F6988C48319}">
      <dgm:prSet/>
      <dgm:spPr/>
      <dgm:t>
        <a:bodyPr/>
        <a:lstStyle/>
        <a:p>
          <a:endParaRPr lang="en-US"/>
        </a:p>
      </dgm:t>
    </dgm:pt>
    <dgm:pt modelId="{8C088384-01C5-463F-A819-2B5049E35604}">
      <dgm:prSet phldr="0"/>
      <dgm:spPr/>
      <dgm:t>
        <a:bodyPr/>
        <a:lstStyle/>
        <a:p>
          <a:pPr rtl="0"/>
          <a:r>
            <a:rPr lang="fr-CA" dirty="0">
              <a:solidFill>
                <a:schemeClr val="tx1"/>
              </a:solidFill>
            </a:rPr>
            <a:t>Mon travail contribue à la réalisation de la mission, de la vision et des valeurs de mon organisme</a:t>
          </a:r>
          <a:endParaRPr lang="en-US" dirty="0">
            <a:solidFill>
              <a:schemeClr val="tx1"/>
            </a:solidFill>
            <a:latin typeface="Century Gothic"/>
          </a:endParaRPr>
        </a:p>
      </dgm:t>
    </dgm:pt>
    <dgm:pt modelId="{1299AF50-2551-4E6A-8D29-5F20C0B1AFE8}" type="parTrans" cxnId="{D7AE45CF-8DA7-4AAD-ACEF-E0B64E399C63}">
      <dgm:prSet/>
      <dgm:spPr/>
      <dgm:t>
        <a:bodyPr/>
        <a:lstStyle/>
        <a:p>
          <a:endParaRPr lang="en-US"/>
        </a:p>
      </dgm:t>
    </dgm:pt>
    <dgm:pt modelId="{6CF8954F-7076-4EC9-BBE9-3B23589148E6}" type="sibTrans" cxnId="{D7AE45CF-8DA7-4AAD-ACEF-E0B64E399C63}">
      <dgm:prSet/>
      <dgm:spPr/>
      <dgm:t>
        <a:bodyPr/>
        <a:lstStyle/>
        <a:p>
          <a:endParaRPr lang="en-US"/>
        </a:p>
      </dgm:t>
    </dgm:pt>
    <dgm:pt modelId="{8EF91028-F640-4F33-9094-5AB994289EB0}">
      <dgm:prSet phldr="0" custT="1"/>
      <dgm:spPr/>
      <dgm:t>
        <a:bodyPr/>
        <a:lstStyle/>
        <a:p>
          <a:r>
            <a:rPr lang="en-US" sz="2000" dirty="0">
              <a:latin typeface="Century Gothic"/>
            </a:rPr>
            <a:t>4.30</a:t>
          </a:r>
        </a:p>
      </dgm:t>
    </dgm:pt>
    <dgm:pt modelId="{4CBF56C6-6A8D-4449-84DC-B000B7BD2C3A}" type="parTrans" cxnId="{704D7E42-7FAA-4B12-8DF2-D0414C141181}">
      <dgm:prSet/>
      <dgm:spPr/>
      <dgm:t>
        <a:bodyPr/>
        <a:lstStyle/>
        <a:p>
          <a:endParaRPr lang="en-US"/>
        </a:p>
      </dgm:t>
    </dgm:pt>
    <dgm:pt modelId="{437DE89E-D400-41A8-AE96-B9DF4F5B9980}" type="sibTrans" cxnId="{704D7E42-7FAA-4B12-8DF2-D0414C141181}">
      <dgm:prSet/>
      <dgm:spPr/>
      <dgm:t>
        <a:bodyPr/>
        <a:lstStyle/>
        <a:p>
          <a:endParaRPr lang="en-US"/>
        </a:p>
      </dgm:t>
    </dgm:pt>
    <dgm:pt modelId="{F7767D60-EF63-4643-BA21-F8365DC1E5DF}">
      <dgm:prSet phldr="0" custT="1"/>
      <dgm:spPr/>
      <dgm:t>
        <a:bodyPr/>
        <a:lstStyle/>
        <a:p>
          <a:endParaRPr lang="en-US" sz="1200" dirty="0">
            <a:latin typeface="Century Gothic"/>
          </a:endParaRPr>
        </a:p>
      </dgm:t>
    </dgm:pt>
    <dgm:pt modelId="{293B572D-ADE9-4909-9BA9-90C4FDF90107}" type="parTrans" cxnId="{12FABC32-289C-42DB-AF27-A0DB904A5D85}">
      <dgm:prSet/>
      <dgm:spPr/>
      <dgm:t>
        <a:bodyPr/>
        <a:lstStyle/>
        <a:p>
          <a:endParaRPr lang="en-US"/>
        </a:p>
      </dgm:t>
    </dgm:pt>
    <dgm:pt modelId="{033E1277-95BD-47B8-A560-2E6F3C750098}" type="sibTrans" cxnId="{12FABC32-289C-42DB-AF27-A0DB904A5D85}">
      <dgm:prSet/>
      <dgm:spPr/>
      <dgm:t>
        <a:bodyPr/>
        <a:lstStyle/>
        <a:p>
          <a:endParaRPr lang="en-US"/>
        </a:p>
      </dgm:t>
    </dgm:pt>
    <dgm:pt modelId="{7522BF9C-8B38-4DF8-998C-A48A47E2E30D}">
      <dgm:prSet phldr="0"/>
      <dgm:spPr/>
      <dgm:t>
        <a:bodyPr/>
        <a:lstStyle/>
        <a:p>
          <a:endParaRPr lang="en-US" dirty="0">
            <a:latin typeface="Century Gothic"/>
          </a:endParaRPr>
        </a:p>
      </dgm:t>
    </dgm:pt>
    <dgm:pt modelId="{760D9B5B-78E8-47D8-B420-6AF35E5C9A98}" type="parTrans" cxnId="{C80BCE4B-9D73-400B-921A-48CB67AB252F}">
      <dgm:prSet/>
      <dgm:spPr/>
      <dgm:t>
        <a:bodyPr/>
        <a:lstStyle/>
        <a:p>
          <a:endParaRPr lang="en-US"/>
        </a:p>
      </dgm:t>
    </dgm:pt>
    <dgm:pt modelId="{8C5B1B54-A914-4702-980D-ECC1B4F5C46A}" type="sibTrans" cxnId="{C80BCE4B-9D73-400B-921A-48CB67AB252F}">
      <dgm:prSet/>
      <dgm:spPr/>
      <dgm:t>
        <a:bodyPr/>
        <a:lstStyle/>
        <a:p>
          <a:endParaRPr lang="en-US"/>
        </a:p>
      </dgm:t>
    </dgm:pt>
    <dgm:pt modelId="{441D1E3D-C1EB-47A7-A834-C29612C858B0}">
      <dgm:prSet phldr="0"/>
      <dgm:spPr/>
      <dgm:t>
        <a:bodyPr/>
        <a:lstStyle/>
        <a:p>
          <a:pPr rtl="0"/>
          <a:r>
            <a:rPr lang="fr-CA" dirty="0">
              <a:solidFill>
                <a:schemeClr val="tx1"/>
              </a:solidFill>
            </a:rPr>
            <a:t>Je me sens optimiste face à l’avenir de mon travail dans le domaine de la petite enfance.</a:t>
          </a:r>
          <a:endParaRPr lang="en-US" dirty="0">
            <a:solidFill>
              <a:schemeClr val="tx1"/>
            </a:solidFill>
            <a:latin typeface="Century Gothic"/>
          </a:endParaRPr>
        </a:p>
      </dgm:t>
    </dgm:pt>
    <dgm:pt modelId="{F263A761-C141-4679-9545-054BD060CE19}" type="parTrans" cxnId="{6D21F044-9045-4017-83D6-2A17C2424EC5}">
      <dgm:prSet/>
      <dgm:spPr/>
      <dgm:t>
        <a:bodyPr/>
        <a:lstStyle/>
        <a:p>
          <a:endParaRPr lang="en-US"/>
        </a:p>
      </dgm:t>
    </dgm:pt>
    <dgm:pt modelId="{C71650A5-F8A3-4AA5-B043-DF74A0C82DDB}" type="sibTrans" cxnId="{6D21F044-9045-4017-83D6-2A17C2424EC5}">
      <dgm:prSet/>
      <dgm:spPr/>
      <dgm:t>
        <a:bodyPr/>
        <a:lstStyle/>
        <a:p>
          <a:endParaRPr lang="en-US"/>
        </a:p>
      </dgm:t>
    </dgm:pt>
    <dgm:pt modelId="{E5849E28-2B30-421A-9ED8-F35E1E082A9B}">
      <dgm:prSet phldr="0" custT="1"/>
      <dgm:spPr/>
      <dgm:t>
        <a:bodyPr/>
        <a:lstStyle/>
        <a:p>
          <a:endParaRPr lang="en-US" sz="1200" dirty="0">
            <a:latin typeface="Century Gothic"/>
          </a:endParaRPr>
        </a:p>
      </dgm:t>
    </dgm:pt>
    <dgm:pt modelId="{E60D2018-C701-4D1E-8BAA-ABECE5DF7AF8}" type="parTrans" cxnId="{2E8A0CF8-5D8D-41C6-B4F9-9725EF72A5D2}">
      <dgm:prSet/>
      <dgm:spPr/>
      <dgm:t>
        <a:bodyPr/>
        <a:lstStyle/>
        <a:p>
          <a:endParaRPr lang="en-US"/>
        </a:p>
      </dgm:t>
    </dgm:pt>
    <dgm:pt modelId="{3065EFDB-0C79-4293-8616-7E43571202E4}" type="sibTrans" cxnId="{2E8A0CF8-5D8D-41C6-B4F9-9725EF72A5D2}">
      <dgm:prSet/>
      <dgm:spPr/>
      <dgm:t>
        <a:bodyPr/>
        <a:lstStyle/>
        <a:p>
          <a:endParaRPr lang="en-US"/>
        </a:p>
      </dgm:t>
    </dgm:pt>
    <dgm:pt modelId="{68F5576E-733D-4418-B0E0-0417D6AB26D3}">
      <dgm:prSet phldr="0" custT="1"/>
      <dgm:spPr/>
      <dgm:t>
        <a:bodyPr/>
        <a:lstStyle/>
        <a:p>
          <a:pPr algn="l"/>
          <a:r>
            <a:rPr lang="fr-CA" sz="1050" dirty="0">
              <a:solidFill>
                <a:schemeClr val="tx1"/>
              </a:solidFill>
            </a:rPr>
            <a:t>Dans quelle mesure êtes-vous d’accord avec chaque énoncé</a:t>
          </a:r>
          <a:r>
            <a:rPr lang="fr-CA" sz="1100" dirty="0">
              <a:solidFill>
                <a:schemeClr val="tx1"/>
              </a:solidFill>
            </a:rPr>
            <a:t>?</a:t>
          </a:r>
          <a:endParaRPr lang="en-US" sz="1100" dirty="0">
            <a:solidFill>
              <a:schemeClr val="tx1"/>
            </a:solidFill>
          </a:endParaRPr>
        </a:p>
      </dgm:t>
    </dgm:pt>
    <dgm:pt modelId="{4D0D4C70-1A69-44D7-95F5-D03836F7083B}" type="parTrans" cxnId="{55FA4678-0320-4BA9-9476-8A1CEFC5D991}">
      <dgm:prSet/>
      <dgm:spPr/>
      <dgm:t>
        <a:bodyPr/>
        <a:lstStyle/>
        <a:p>
          <a:endParaRPr lang="en-US"/>
        </a:p>
      </dgm:t>
    </dgm:pt>
    <dgm:pt modelId="{26FF8416-88DB-423D-A8D4-23A14D166927}" type="sibTrans" cxnId="{55FA4678-0320-4BA9-9476-8A1CEFC5D991}">
      <dgm:prSet/>
      <dgm:spPr/>
      <dgm:t>
        <a:bodyPr/>
        <a:lstStyle/>
        <a:p>
          <a:endParaRPr lang="en-US"/>
        </a:p>
      </dgm:t>
    </dgm:pt>
    <dgm:pt modelId="{9A3CC4C4-0C92-46EA-8C6E-2A3D724FB405}">
      <dgm:prSet phldr="0" custT="1"/>
      <dgm:spPr/>
      <dgm:t>
        <a:bodyPr/>
        <a:lstStyle/>
        <a:p>
          <a:r>
            <a:rPr lang="en-US" sz="2000" dirty="0">
              <a:latin typeface="Century Gothic"/>
            </a:rPr>
            <a:t>4.05</a:t>
          </a:r>
        </a:p>
      </dgm:t>
    </dgm:pt>
    <dgm:pt modelId="{7167B0D1-97D6-4133-B1D6-05B18933DA3A}" type="sibTrans" cxnId="{8B7D2A6F-73F3-4725-A463-60243A5D926D}">
      <dgm:prSet/>
      <dgm:spPr/>
      <dgm:t>
        <a:bodyPr/>
        <a:lstStyle/>
        <a:p>
          <a:endParaRPr lang="en-US"/>
        </a:p>
      </dgm:t>
    </dgm:pt>
    <dgm:pt modelId="{CE738AF0-88CF-4EA2-83FE-F07584D1F43B}" type="parTrans" cxnId="{8B7D2A6F-73F3-4725-A463-60243A5D926D}">
      <dgm:prSet/>
      <dgm:spPr/>
      <dgm:t>
        <a:bodyPr/>
        <a:lstStyle/>
        <a:p>
          <a:endParaRPr lang="en-US"/>
        </a:p>
      </dgm:t>
    </dgm:pt>
    <dgm:pt modelId="{6D0E8689-0482-4D92-9A9B-76F611F0C843}">
      <dgm:prSet phldr="0" custT="1"/>
      <dgm:spPr/>
      <dgm:t>
        <a:bodyPr/>
        <a:lstStyle/>
        <a:p>
          <a:endParaRPr lang="en-US" sz="1200" dirty="0">
            <a:latin typeface="Century Gothic"/>
          </a:endParaRPr>
        </a:p>
      </dgm:t>
    </dgm:pt>
    <dgm:pt modelId="{75BEDA6F-8975-473B-9D89-B23E04D48B35}" type="parTrans" cxnId="{4A15117D-9EF3-4D55-A01F-A0C0823BCD67}">
      <dgm:prSet/>
      <dgm:spPr/>
      <dgm:t>
        <a:bodyPr/>
        <a:lstStyle/>
        <a:p>
          <a:endParaRPr lang="en-US"/>
        </a:p>
      </dgm:t>
    </dgm:pt>
    <dgm:pt modelId="{DAE1DB2E-D4B0-46B7-BE44-2C06551F7493}" type="sibTrans" cxnId="{4A15117D-9EF3-4D55-A01F-A0C0823BCD67}">
      <dgm:prSet/>
      <dgm:spPr/>
      <dgm:t>
        <a:bodyPr/>
        <a:lstStyle/>
        <a:p>
          <a:endParaRPr lang="en-US"/>
        </a:p>
      </dgm:t>
    </dgm:pt>
    <dgm:pt modelId="{E636A48B-7DE4-44AC-8C92-0C91EFFAE621}">
      <dgm:prSet/>
      <dgm:spPr/>
      <dgm:t>
        <a:bodyPr/>
        <a:lstStyle/>
        <a:p>
          <a:r>
            <a:rPr lang="fr-CA" dirty="0"/>
            <a:t>Sondage mai-juin</a:t>
          </a:r>
          <a:endParaRPr lang="en-US" dirty="0"/>
        </a:p>
      </dgm:t>
    </dgm:pt>
    <dgm:pt modelId="{3AA17882-BAFB-4076-8E1B-B2AD6A27DBD8}" type="parTrans" cxnId="{181CE45C-D602-429A-BC0B-B3CB95B7943D}">
      <dgm:prSet/>
      <dgm:spPr/>
      <dgm:t>
        <a:bodyPr/>
        <a:lstStyle/>
        <a:p>
          <a:endParaRPr lang="en-US"/>
        </a:p>
      </dgm:t>
    </dgm:pt>
    <dgm:pt modelId="{830DDB91-A62B-4DA8-9A6D-7D021112205E}" type="sibTrans" cxnId="{181CE45C-D602-429A-BC0B-B3CB95B7943D}">
      <dgm:prSet/>
      <dgm:spPr/>
      <dgm:t>
        <a:bodyPr/>
        <a:lstStyle/>
        <a:p>
          <a:endParaRPr lang="en-US"/>
        </a:p>
      </dgm:t>
    </dgm:pt>
    <dgm:pt modelId="{763C16AC-C7C1-4BE1-964C-D374BD113B56}">
      <dgm:prSet/>
      <dgm:spPr/>
      <dgm:t>
        <a:bodyPr/>
        <a:lstStyle/>
        <a:p>
          <a:r>
            <a:rPr lang="fr-CA"/>
            <a:t>Sondage oct.-nov.</a:t>
          </a:r>
          <a:endParaRPr lang="en-US"/>
        </a:p>
      </dgm:t>
    </dgm:pt>
    <dgm:pt modelId="{2DCD734D-FEF0-4F45-AA77-FA94F18B16A3}" type="parTrans" cxnId="{A46C36A0-4A64-4EBE-9C7F-C243A382B579}">
      <dgm:prSet/>
      <dgm:spPr/>
      <dgm:t>
        <a:bodyPr/>
        <a:lstStyle/>
        <a:p>
          <a:endParaRPr lang="en-US"/>
        </a:p>
      </dgm:t>
    </dgm:pt>
    <dgm:pt modelId="{B0ED7D80-8D67-4065-9B07-4A9B31CC43C4}" type="sibTrans" cxnId="{A46C36A0-4A64-4EBE-9C7F-C243A382B579}">
      <dgm:prSet/>
      <dgm:spPr/>
      <dgm:t>
        <a:bodyPr/>
        <a:lstStyle/>
        <a:p>
          <a:endParaRPr lang="en-US"/>
        </a:p>
      </dgm:t>
    </dgm:pt>
    <dgm:pt modelId="{B3EA4638-4666-431D-8ED2-53B1C26558BC}">
      <dgm:prSet/>
      <dgm:spPr/>
      <dgm:t>
        <a:bodyPr/>
        <a:lstStyle/>
        <a:p>
          <a:r>
            <a:rPr lang="fr-CA"/>
            <a:t>Sondage mars-avr.</a:t>
          </a:r>
          <a:endParaRPr lang="en-US"/>
        </a:p>
      </dgm:t>
    </dgm:pt>
    <dgm:pt modelId="{940BDEDB-3096-4A69-8197-9887BFBCCF5A}" type="parTrans" cxnId="{60EF9503-E043-4B74-BB72-DBE8691248D0}">
      <dgm:prSet/>
      <dgm:spPr/>
      <dgm:t>
        <a:bodyPr/>
        <a:lstStyle/>
        <a:p>
          <a:endParaRPr lang="en-US"/>
        </a:p>
      </dgm:t>
    </dgm:pt>
    <dgm:pt modelId="{D250A7F7-C082-4C30-AF5F-554E7371F797}" type="sibTrans" cxnId="{60EF9503-E043-4B74-BB72-DBE8691248D0}">
      <dgm:prSet/>
      <dgm:spPr/>
      <dgm:t>
        <a:bodyPr/>
        <a:lstStyle/>
        <a:p>
          <a:endParaRPr lang="en-US"/>
        </a:p>
      </dgm:t>
    </dgm:pt>
    <dgm:pt modelId="{ACA3F635-689F-420A-BF99-88DC632D251F}" type="pres">
      <dgm:prSet presAssocID="{611F6144-4198-4D64-B622-3C437B08C650}" presName="Name0" presStyleCnt="0">
        <dgm:presLayoutVars>
          <dgm:chPref val="3"/>
          <dgm:dir/>
          <dgm:animLvl val="lvl"/>
          <dgm:resizeHandles/>
        </dgm:presLayoutVars>
      </dgm:prSet>
      <dgm:spPr/>
    </dgm:pt>
    <dgm:pt modelId="{7A91F890-7644-4357-9EA0-44D7B0E27900}" type="pres">
      <dgm:prSet presAssocID="{68F5576E-733D-4418-B0E0-0417D6AB26D3}" presName="horFlow" presStyleCnt="0"/>
      <dgm:spPr/>
    </dgm:pt>
    <dgm:pt modelId="{F4E0BEA7-3B97-4A34-9E24-9823371206F4}" type="pres">
      <dgm:prSet presAssocID="{68F5576E-733D-4418-B0E0-0417D6AB26D3}" presName="bigChev" presStyleLbl="node1" presStyleIdx="0" presStyleCnt="9" custScaleY="104014"/>
      <dgm:spPr/>
    </dgm:pt>
    <dgm:pt modelId="{DA8F0216-1EA5-4AF4-B7FF-CABC5FC713DD}" type="pres">
      <dgm:prSet presAssocID="{3AA17882-BAFB-4076-8E1B-B2AD6A27DBD8}" presName="parTrans" presStyleCnt="0"/>
      <dgm:spPr/>
    </dgm:pt>
    <dgm:pt modelId="{1A06DD25-9225-44A2-A2E8-A30F3376BFC1}" type="pres">
      <dgm:prSet presAssocID="{E636A48B-7DE4-44AC-8C92-0C91EFFAE621}" presName="node" presStyleLbl="alignAccFollowNode1" presStyleIdx="0" presStyleCnt="27">
        <dgm:presLayoutVars>
          <dgm:bulletEnabled val="1"/>
        </dgm:presLayoutVars>
      </dgm:prSet>
      <dgm:spPr/>
    </dgm:pt>
    <dgm:pt modelId="{149D4B26-C896-4C52-9F8D-4AD0858D90F0}" type="pres">
      <dgm:prSet presAssocID="{830DDB91-A62B-4DA8-9A6D-7D021112205E}" presName="sibTrans" presStyleCnt="0"/>
      <dgm:spPr/>
    </dgm:pt>
    <dgm:pt modelId="{237DD4BB-35B5-444D-A13D-0E292002CDF8}" type="pres">
      <dgm:prSet presAssocID="{763C16AC-C7C1-4BE1-964C-D374BD113B56}" presName="node" presStyleLbl="alignAccFollowNode1" presStyleIdx="1" presStyleCnt="27">
        <dgm:presLayoutVars>
          <dgm:bulletEnabled val="1"/>
        </dgm:presLayoutVars>
      </dgm:prSet>
      <dgm:spPr/>
    </dgm:pt>
    <dgm:pt modelId="{42FFC507-CAD0-4A89-A6DD-EA6F585B4A9D}" type="pres">
      <dgm:prSet presAssocID="{B0ED7D80-8D67-4065-9B07-4A9B31CC43C4}" presName="sibTrans" presStyleCnt="0"/>
      <dgm:spPr/>
    </dgm:pt>
    <dgm:pt modelId="{186C56B7-30D0-463B-AFB0-9BAD82238524}" type="pres">
      <dgm:prSet presAssocID="{B3EA4638-4666-431D-8ED2-53B1C26558BC}" presName="node" presStyleLbl="alignAccFollowNode1" presStyleIdx="2" presStyleCnt="27">
        <dgm:presLayoutVars>
          <dgm:bulletEnabled val="1"/>
        </dgm:presLayoutVars>
      </dgm:prSet>
      <dgm:spPr/>
    </dgm:pt>
    <dgm:pt modelId="{1C69E1E4-AA7B-46EF-9C1B-3C3D6D9E18A4}" type="pres">
      <dgm:prSet presAssocID="{68F5576E-733D-4418-B0E0-0417D6AB26D3}" presName="vSp" presStyleCnt="0"/>
      <dgm:spPr/>
    </dgm:pt>
    <dgm:pt modelId="{75E927F7-6273-42DA-B7AA-32EE4B772245}" type="pres">
      <dgm:prSet presAssocID="{D85FADAC-CF43-41DE-AE24-CDFEB6494982}" presName="horFlow" presStyleCnt="0"/>
      <dgm:spPr/>
    </dgm:pt>
    <dgm:pt modelId="{B674B8B7-646F-4E74-8863-98381B29B157}" type="pres">
      <dgm:prSet presAssocID="{D85FADAC-CF43-41DE-AE24-CDFEB6494982}" presName="bigChev" presStyleLbl="node1" presStyleIdx="1" presStyleCnt="9"/>
      <dgm:spPr/>
    </dgm:pt>
    <dgm:pt modelId="{CEB12C9D-1421-4FB5-83DC-B2B0FCD98388}" type="pres">
      <dgm:prSet presAssocID="{AD024610-7CC2-4EFE-8E94-BEA56D522291}" presName="parTrans" presStyleCnt="0"/>
      <dgm:spPr/>
    </dgm:pt>
    <dgm:pt modelId="{A5634B4D-4D25-4F44-A505-95B42034D3EE}" type="pres">
      <dgm:prSet presAssocID="{53105081-EED9-4976-9160-AA769B8BF5AF}" presName="node" presStyleLbl="alignAccFollowNode1" presStyleIdx="3" presStyleCnt="27">
        <dgm:presLayoutVars>
          <dgm:bulletEnabled val="1"/>
        </dgm:presLayoutVars>
      </dgm:prSet>
      <dgm:spPr/>
    </dgm:pt>
    <dgm:pt modelId="{04EE078C-DA95-4E60-81ED-E5666D0C818F}" type="pres">
      <dgm:prSet presAssocID="{0D2996DE-E9D0-44AE-BF48-21626506126F}" presName="sibTrans" presStyleCnt="0"/>
      <dgm:spPr/>
    </dgm:pt>
    <dgm:pt modelId="{3BB65926-16AD-42B4-86AC-782FCBEA3C8C}" type="pres">
      <dgm:prSet presAssocID="{D3CEE88B-4FC4-4936-8C19-95EB8F692DB9}" presName="node" presStyleLbl="alignAccFollowNode1" presStyleIdx="4" presStyleCnt="27">
        <dgm:presLayoutVars>
          <dgm:bulletEnabled val="1"/>
        </dgm:presLayoutVars>
      </dgm:prSet>
      <dgm:spPr/>
    </dgm:pt>
    <dgm:pt modelId="{1D01F8D9-8D87-4F4B-BAA2-68B5BDFF6314}" type="pres">
      <dgm:prSet presAssocID="{98B3862B-862B-405A-92A7-539614393CF7}" presName="sibTrans" presStyleCnt="0"/>
      <dgm:spPr/>
    </dgm:pt>
    <dgm:pt modelId="{78F7341A-2F1F-4279-8F0F-280ED070BBEE}" type="pres">
      <dgm:prSet presAssocID="{D0C0DC2D-0B83-4928-A9FD-ADF549718273}" presName="node" presStyleLbl="alignAccFollowNode1" presStyleIdx="5" presStyleCnt="27">
        <dgm:presLayoutVars>
          <dgm:bulletEnabled val="1"/>
        </dgm:presLayoutVars>
      </dgm:prSet>
      <dgm:spPr/>
    </dgm:pt>
    <dgm:pt modelId="{9330C5DF-1B6B-4685-89BD-1E7D825CF2B2}" type="pres">
      <dgm:prSet presAssocID="{D85FADAC-CF43-41DE-AE24-CDFEB6494982}" presName="vSp" presStyleCnt="0"/>
      <dgm:spPr/>
    </dgm:pt>
    <dgm:pt modelId="{232637E1-CBF0-4D78-937B-B566C2DEC4DB}" type="pres">
      <dgm:prSet presAssocID="{FF28BA2E-8D3B-48C7-BC6F-29011135B676}" presName="horFlow" presStyleCnt="0"/>
      <dgm:spPr/>
    </dgm:pt>
    <dgm:pt modelId="{818AECE5-E6BB-45A1-B00E-0A51C0A736B0}" type="pres">
      <dgm:prSet presAssocID="{FF28BA2E-8D3B-48C7-BC6F-29011135B676}" presName="bigChev" presStyleLbl="node1" presStyleIdx="2" presStyleCnt="9"/>
      <dgm:spPr/>
    </dgm:pt>
    <dgm:pt modelId="{A2163DB3-5671-4132-8689-3FAEB27858FD}" type="pres">
      <dgm:prSet presAssocID="{070C0D0D-DC97-4EC0-B3AE-B3F09968F9AC}" presName="parTrans" presStyleCnt="0"/>
      <dgm:spPr/>
    </dgm:pt>
    <dgm:pt modelId="{59BFB658-8AF5-43C2-8540-57D74BAF9949}" type="pres">
      <dgm:prSet presAssocID="{9D18E027-FC2E-4858-B187-4D890AC42A5E}" presName="node" presStyleLbl="alignAccFollowNode1" presStyleIdx="6" presStyleCnt="27">
        <dgm:presLayoutVars>
          <dgm:bulletEnabled val="1"/>
        </dgm:presLayoutVars>
      </dgm:prSet>
      <dgm:spPr/>
    </dgm:pt>
    <dgm:pt modelId="{7443B8C4-E90E-40D6-A10D-380FB7378365}" type="pres">
      <dgm:prSet presAssocID="{D63B7494-814C-46A2-AF88-A84F8ADFF85C}" presName="sibTrans" presStyleCnt="0"/>
      <dgm:spPr/>
    </dgm:pt>
    <dgm:pt modelId="{D4922028-4443-48E7-90DD-CD816739EB88}" type="pres">
      <dgm:prSet presAssocID="{AB74F988-4EBE-4706-A169-090C379CC18A}" presName="node" presStyleLbl="alignAccFollowNode1" presStyleIdx="7" presStyleCnt="27">
        <dgm:presLayoutVars>
          <dgm:bulletEnabled val="1"/>
        </dgm:presLayoutVars>
      </dgm:prSet>
      <dgm:spPr/>
    </dgm:pt>
    <dgm:pt modelId="{F015275B-DEE8-4BDD-A345-A61505DB185C}" type="pres">
      <dgm:prSet presAssocID="{5594263D-FBAD-4543-B9C9-19C6FEEF7634}" presName="sibTrans" presStyleCnt="0"/>
      <dgm:spPr/>
    </dgm:pt>
    <dgm:pt modelId="{32F6D68F-A561-418E-9989-8DE5A00DD7ED}" type="pres">
      <dgm:prSet presAssocID="{101F2452-3AFA-43C4-97EE-EA787BE1451D}" presName="node" presStyleLbl="alignAccFollowNode1" presStyleIdx="8" presStyleCnt="27">
        <dgm:presLayoutVars>
          <dgm:bulletEnabled val="1"/>
        </dgm:presLayoutVars>
      </dgm:prSet>
      <dgm:spPr/>
    </dgm:pt>
    <dgm:pt modelId="{083E7BF6-C09D-410E-AC30-16F3CC04A795}" type="pres">
      <dgm:prSet presAssocID="{FF28BA2E-8D3B-48C7-BC6F-29011135B676}" presName="vSp" presStyleCnt="0"/>
      <dgm:spPr/>
    </dgm:pt>
    <dgm:pt modelId="{C74FA6CE-A0AE-4EF2-9E45-37689C6A56A4}" type="pres">
      <dgm:prSet presAssocID="{137596FC-C9FD-46A3-83B4-722AAD51C843}" presName="horFlow" presStyleCnt="0"/>
      <dgm:spPr/>
    </dgm:pt>
    <dgm:pt modelId="{1EC390C5-4C68-48D8-83F9-701138893AEE}" type="pres">
      <dgm:prSet presAssocID="{137596FC-C9FD-46A3-83B4-722AAD51C843}" presName="bigChev" presStyleLbl="node1" presStyleIdx="3" presStyleCnt="9"/>
      <dgm:spPr/>
    </dgm:pt>
    <dgm:pt modelId="{D24BB8C6-F82A-430F-83F7-3AAAA4232A88}" type="pres">
      <dgm:prSet presAssocID="{E19377F0-4AF6-4CFF-A9B0-C39E5FF50454}" presName="parTrans" presStyleCnt="0"/>
      <dgm:spPr/>
    </dgm:pt>
    <dgm:pt modelId="{C76B8CC2-B1B3-4B37-8711-5F8383CB7A9E}" type="pres">
      <dgm:prSet presAssocID="{A0FB71AB-4AE8-42FB-837E-0288E930E405}" presName="node" presStyleLbl="alignAccFollowNode1" presStyleIdx="9" presStyleCnt="27">
        <dgm:presLayoutVars>
          <dgm:bulletEnabled val="1"/>
        </dgm:presLayoutVars>
      </dgm:prSet>
      <dgm:spPr/>
    </dgm:pt>
    <dgm:pt modelId="{4B8B3C8A-F8FE-4A22-AF2E-73CE32DD8CB9}" type="pres">
      <dgm:prSet presAssocID="{6E106DCC-CF22-4E80-A920-BA5E973BEEBD}" presName="sibTrans" presStyleCnt="0"/>
      <dgm:spPr/>
    </dgm:pt>
    <dgm:pt modelId="{B95E66E6-579E-49C5-9E82-A98008E8241D}" type="pres">
      <dgm:prSet presAssocID="{C8B692BC-5B60-4DE9-A62E-76BE790F2BAC}" presName="node" presStyleLbl="alignAccFollowNode1" presStyleIdx="10" presStyleCnt="27">
        <dgm:presLayoutVars>
          <dgm:bulletEnabled val="1"/>
        </dgm:presLayoutVars>
      </dgm:prSet>
      <dgm:spPr/>
    </dgm:pt>
    <dgm:pt modelId="{18456DBF-F21E-42E8-B5DD-439A3FACCB2F}" type="pres">
      <dgm:prSet presAssocID="{971AFA3C-081E-40ED-BF69-09042BD65ED2}" presName="sibTrans" presStyleCnt="0"/>
      <dgm:spPr/>
    </dgm:pt>
    <dgm:pt modelId="{998D73AB-CA69-43C2-9E63-D1AE29C7CB99}" type="pres">
      <dgm:prSet presAssocID="{FB460991-631B-4659-A2F6-A6DD1F59F733}" presName="node" presStyleLbl="alignAccFollowNode1" presStyleIdx="11" presStyleCnt="27">
        <dgm:presLayoutVars>
          <dgm:bulletEnabled val="1"/>
        </dgm:presLayoutVars>
      </dgm:prSet>
      <dgm:spPr/>
    </dgm:pt>
    <dgm:pt modelId="{EDB298E8-A591-4238-9584-59D367EAF851}" type="pres">
      <dgm:prSet presAssocID="{137596FC-C9FD-46A3-83B4-722AAD51C843}" presName="vSp" presStyleCnt="0"/>
      <dgm:spPr/>
    </dgm:pt>
    <dgm:pt modelId="{28E28795-DD36-49D6-9BD6-D226ABFDED89}" type="pres">
      <dgm:prSet presAssocID="{B16A1597-0E40-4B47-A951-951AED726A54}" presName="horFlow" presStyleCnt="0"/>
      <dgm:spPr/>
    </dgm:pt>
    <dgm:pt modelId="{05BAD054-C549-48FE-BA8B-08E89923CB50}" type="pres">
      <dgm:prSet presAssocID="{B16A1597-0E40-4B47-A951-951AED726A54}" presName="bigChev" presStyleLbl="node1" presStyleIdx="4" presStyleCnt="9"/>
      <dgm:spPr/>
    </dgm:pt>
    <dgm:pt modelId="{CB9686E2-2833-47F6-B927-36FE805F7CEC}" type="pres">
      <dgm:prSet presAssocID="{E6CB72D1-45BE-4937-913B-CB946CD0257F}" presName="parTrans" presStyleCnt="0"/>
      <dgm:spPr/>
    </dgm:pt>
    <dgm:pt modelId="{4676201C-B37F-4429-AB16-CD25BBF4714C}" type="pres">
      <dgm:prSet presAssocID="{7E6FC9C6-4CE5-41B2-99F3-3DDA9B031CA1}" presName="node" presStyleLbl="alignAccFollowNode1" presStyleIdx="12" presStyleCnt="27">
        <dgm:presLayoutVars>
          <dgm:bulletEnabled val="1"/>
        </dgm:presLayoutVars>
      </dgm:prSet>
      <dgm:spPr/>
    </dgm:pt>
    <dgm:pt modelId="{45FB027C-AA68-43B5-92B7-6C2749061321}" type="pres">
      <dgm:prSet presAssocID="{19646AEE-6800-4F22-BEBD-55AB9BF7320A}" presName="sibTrans" presStyleCnt="0"/>
      <dgm:spPr/>
    </dgm:pt>
    <dgm:pt modelId="{872A3676-923D-4C12-95B0-CF74FB4B111D}" type="pres">
      <dgm:prSet presAssocID="{F9D46F46-4731-43FC-8AA7-BA14335ED2A9}" presName="node" presStyleLbl="alignAccFollowNode1" presStyleIdx="13" presStyleCnt="27">
        <dgm:presLayoutVars>
          <dgm:bulletEnabled val="1"/>
        </dgm:presLayoutVars>
      </dgm:prSet>
      <dgm:spPr/>
    </dgm:pt>
    <dgm:pt modelId="{47C53112-0836-49B1-9CF5-8CF92CA3530E}" type="pres">
      <dgm:prSet presAssocID="{501ADAD6-A7D0-4BD6-9709-35EAF6F6A4AF}" presName="sibTrans" presStyleCnt="0"/>
      <dgm:spPr/>
    </dgm:pt>
    <dgm:pt modelId="{8CBF29A1-86B3-4E11-B941-43B044300B79}" type="pres">
      <dgm:prSet presAssocID="{5369A8E6-1964-491F-94AC-40C548432460}" presName="node" presStyleLbl="alignAccFollowNode1" presStyleIdx="14" presStyleCnt="27">
        <dgm:presLayoutVars>
          <dgm:bulletEnabled val="1"/>
        </dgm:presLayoutVars>
      </dgm:prSet>
      <dgm:spPr/>
    </dgm:pt>
    <dgm:pt modelId="{1A4829F7-7E01-4CA8-B7CC-6891331341BE}" type="pres">
      <dgm:prSet presAssocID="{B16A1597-0E40-4B47-A951-951AED726A54}" presName="vSp" presStyleCnt="0"/>
      <dgm:spPr/>
    </dgm:pt>
    <dgm:pt modelId="{28A993D3-7956-4F18-83F8-4147AD3B0763}" type="pres">
      <dgm:prSet presAssocID="{8BEE2A93-FCE0-4954-8426-1D04BD35A8D2}" presName="horFlow" presStyleCnt="0"/>
      <dgm:spPr/>
    </dgm:pt>
    <dgm:pt modelId="{39E7C33A-AE3A-4156-946A-A168626348B5}" type="pres">
      <dgm:prSet presAssocID="{8BEE2A93-FCE0-4954-8426-1D04BD35A8D2}" presName="bigChev" presStyleLbl="node1" presStyleIdx="5" presStyleCnt="9"/>
      <dgm:spPr/>
    </dgm:pt>
    <dgm:pt modelId="{F0E13465-030C-4058-AF4B-4241C386F5FE}" type="pres">
      <dgm:prSet presAssocID="{275F6663-CECC-42C6-AD2E-ACC20E9E2E59}" presName="parTrans" presStyleCnt="0"/>
      <dgm:spPr/>
    </dgm:pt>
    <dgm:pt modelId="{7D182597-4B67-4C72-9781-BDEA14584D2A}" type="pres">
      <dgm:prSet presAssocID="{0FF70921-001E-4EC7-AF33-B0BA6348A051}" presName="node" presStyleLbl="alignAccFollowNode1" presStyleIdx="15" presStyleCnt="27">
        <dgm:presLayoutVars>
          <dgm:bulletEnabled val="1"/>
        </dgm:presLayoutVars>
      </dgm:prSet>
      <dgm:spPr/>
    </dgm:pt>
    <dgm:pt modelId="{9A82E7C7-7192-4B46-866D-E0D8DA155176}" type="pres">
      <dgm:prSet presAssocID="{F092CA9C-F6DC-49E8-8B43-8FCF907300F3}" presName="sibTrans" presStyleCnt="0"/>
      <dgm:spPr/>
    </dgm:pt>
    <dgm:pt modelId="{CEF8FC15-5D7C-42D8-B541-A6F75AA6C071}" type="pres">
      <dgm:prSet presAssocID="{01F2BA1E-03E1-4344-B523-8B976489E221}" presName="node" presStyleLbl="alignAccFollowNode1" presStyleIdx="16" presStyleCnt="27">
        <dgm:presLayoutVars>
          <dgm:bulletEnabled val="1"/>
        </dgm:presLayoutVars>
      </dgm:prSet>
      <dgm:spPr/>
    </dgm:pt>
    <dgm:pt modelId="{3CA0FDB3-470F-42CA-8C51-09EF379AC94C}" type="pres">
      <dgm:prSet presAssocID="{A80EE789-A48D-4A60-9F15-3CD535593B77}" presName="sibTrans" presStyleCnt="0"/>
      <dgm:spPr/>
    </dgm:pt>
    <dgm:pt modelId="{60BD42B9-D051-41CF-BB5C-9AE5C41F7140}" type="pres">
      <dgm:prSet presAssocID="{7194F982-B28A-4B98-95B8-B1D01CDC506F}" presName="node" presStyleLbl="alignAccFollowNode1" presStyleIdx="17" presStyleCnt="27">
        <dgm:presLayoutVars>
          <dgm:bulletEnabled val="1"/>
        </dgm:presLayoutVars>
      </dgm:prSet>
      <dgm:spPr/>
    </dgm:pt>
    <dgm:pt modelId="{BEAA4497-5545-4A6F-8A1A-565EDEDF71C3}" type="pres">
      <dgm:prSet presAssocID="{8BEE2A93-FCE0-4954-8426-1D04BD35A8D2}" presName="vSp" presStyleCnt="0"/>
      <dgm:spPr/>
    </dgm:pt>
    <dgm:pt modelId="{21651A23-B1D8-4365-90F3-1F1D351F727F}" type="pres">
      <dgm:prSet presAssocID="{B6FB000B-7C0E-4D82-AB7B-A73543CBD78E}" presName="horFlow" presStyleCnt="0"/>
      <dgm:spPr/>
    </dgm:pt>
    <dgm:pt modelId="{1B7DAF5B-249C-4BC2-B1B1-638EA38E19DE}" type="pres">
      <dgm:prSet presAssocID="{B6FB000B-7C0E-4D82-AB7B-A73543CBD78E}" presName="bigChev" presStyleLbl="node1" presStyleIdx="6" presStyleCnt="9"/>
      <dgm:spPr/>
    </dgm:pt>
    <dgm:pt modelId="{CE6A7B06-9F19-4BEA-B8E1-247C12E6252F}" type="pres">
      <dgm:prSet presAssocID="{E94C7F1A-7150-4ABC-BBC4-F401DC1031C2}" presName="parTrans" presStyleCnt="0"/>
      <dgm:spPr/>
    </dgm:pt>
    <dgm:pt modelId="{882717BF-4D62-4FDE-910B-3602AC43C584}" type="pres">
      <dgm:prSet presAssocID="{A4581135-D956-4CEB-A316-494913A87200}" presName="node" presStyleLbl="alignAccFollowNode1" presStyleIdx="18" presStyleCnt="27">
        <dgm:presLayoutVars>
          <dgm:bulletEnabled val="1"/>
        </dgm:presLayoutVars>
      </dgm:prSet>
      <dgm:spPr/>
    </dgm:pt>
    <dgm:pt modelId="{36D36B5B-CD9D-460C-AC73-8764C7D07381}" type="pres">
      <dgm:prSet presAssocID="{477FA696-5DDE-4816-AED3-AA33D8E3F05C}" presName="sibTrans" presStyleCnt="0"/>
      <dgm:spPr/>
    </dgm:pt>
    <dgm:pt modelId="{D70830BB-20A6-4216-B5F9-128EF8E0DDA3}" type="pres">
      <dgm:prSet presAssocID="{5B27E4B1-0DF0-4231-BBB1-1A951E183A12}" presName="node" presStyleLbl="alignAccFollowNode1" presStyleIdx="19" presStyleCnt="27">
        <dgm:presLayoutVars>
          <dgm:bulletEnabled val="1"/>
        </dgm:presLayoutVars>
      </dgm:prSet>
      <dgm:spPr/>
    </dgm:pt>
    <dgm:pt modelId="{1DBC80EC-ADC9-46A4-A24B-3420DDB47BB1}" type="pres">
      <dgm:prSet presAssocID="{0B6650E6-EF82-4A76-9A97-A615F3A78C80}" presName="sibTrans" presStyleCnt="0"/>
      <dgm:spPr/>
    </dgm:pt>
    <dgm:pt modelId="{2EBD1833-4408-40EB-A8D7-723687F930DE}" type="pres">
      <dgm:prSet presAssocID="{4A156F0D-7F7C-4074-BE7D-9DAA7709EDDE}" presName="node" presStyleLbl="alignAccFollowNode1" presStyleIdx="20" presStyleCnt="27">
        <dgm:presLayoutVars>
          <dgm:bulletEnabled val="1"/>
        </dgm:presLayoutVars>
      </dgm:prSet>
      <dgm:spPr/>
    </dgm:pt>
    <dgm:pt modelId="{DB474246-7F42-41CA-A99D-D11E5F199BFB}" type="pres">
      <dgm:prSet presAssocID="{B6FB000B-7C0E-4D82-AB7B-A73543CBD78E}" presName="vSp" presStyleCnt="0"/>
      <dgm:spPr/>
    </dgm:pt>
    <dgm:pt modelId="{8EE35D57-C620-4174-92C5-64C79A17F4F3}" type="pres">
      <dgm:prSet presAssocID="{8C088384-01C5-463F-A819-2B5049E35604}" presName="horFlow" presStyleCnt="0"/>
      <dgm:spPr/>
    </dgm:pt>
    <dgm:pt modelId="{DB428434-B91C-41B5-B83A-7CF0CCF19B6F}" type="pres">
      <dgm:prSet presAssocID="{8C088384-01C5-463F-A819-2B5049E35604}" presName="bigChev" presStyleLbl="node1" presStyleIdx="7" presStyleCnt="9"/>
      <dgm:spPr/>
    </dgm:pt>
    <dgm:pt modelId="{EB58319D-1751-4689-BC14-2ED1A278A2CF}" type="pres">
      <dgm:prSet presAssocID="{4CBF56C6-6A8D-4449-84DC-B000B7BD2C3A}" presName="parTrans" presStyleCnt="0"/>
      <dgm:spPr/>
    </dgm:pt>
    <dgm:pt modelId="{8A001CD8-F0B1-4003-B4DA-AE3EE07CFD1F}" type="pres">
      <dgm:prSet presAssocID="{8EF91028-F640-4F33-9094-5AB994289EB0}" presName="node" presStyleLbl="alignAccFollowNode1" presStyleIdx="21" presStyleCnt="27">
        <dgm:presLayoutVars>
          <dgm:bulletEnabled val="1"/>
        </dgm:presLayoutVars>
      </dgm:prSet>
      <dgm:spPr/>
    </dgm:pt>
    <dgm:pt modelId="{F5A52FBF-5A2C-4B8D-B599-2A21D960AF35}" type="pres">
      <dgm:prSet presAssocID="{437DE89E-D400-41A8-AE96-B9DF4F5B9980}" presName="sibTrans" presStyleCnt="0"/>
      <dgm:spPr/>
    </dgm:pt>
    <dgm:pt modelId="{2B5EF87F-C317-456B-8564-F25B915A2552}" type="pres">
      <dgm:prSet presAssocID="{F7767D60-EF63-4643-BA21-F8365DC1E5DF}" presName="node" presStyleLbl="alignAccFollowNode1" presStyleIdx="22" presStyleCnt="27">
        <dgm:presLayoutVars>
          <dgm:bulletEnabled val="1"/>
        </dgm:presLayoutVars>
      </dgm:prSet>
      <dgm:spPr/>
    </dgm:pt>
    <dgm:pt modelId="{069A2306-164F-4121-BC38-CA385CDE50FC}" type="pres">
      <dgm:prSet presAssocID="{033E1277-95BD-47B8-A560-2E6F3C750098}" presName="sibTrans" presStyleCnt="0"/>
      <dgm:spPr/>
    </dgm:pt>
    <dgm:pt modelId="{07D09859-8B04-49FF-8035-68E17AEA7C4F}" type="pres">
      <dgm:prSet presAssocID="{7522BF9C-8B38-4DF8-998C-A48A47E2E30D}" presName="node" presStyleLbl="alignAccFollowNode1" presStyleIdx="23" presStyleCnt="27">
        <dgm:presLayoutVars>
          <dgm:bulletEnabled val="1"/>
        </dgm:presLayoutVars>
      </dgm:prSet>
      <dgm:spPr/>
    </dgm:pt>
    <dgm:pt modelId="{ABF063FD-BFE3-483A-ACC3-9D85518CD089}" type="pres">
      <dgm:prSet presAssocID="{8C088384-01C5-463F-A819-2B5049E35604}" presName="vSp" presStyleCnt="0"/>
      <dgm:spPr/>
    </dgm:pt>
    <dgm:pt modelId="{8B26C166-1082-40F6-B04A-6DEF6EA18577}" type="pres">
      <dgm:prSet presAssocID="{441D1E3D-C1EB-47A7-A834-C29612C858B0}" presName="horFlow" presStyleCnt="0"/>
      <dgm:spPr/>
    </dgm:pt>
    <dgm:pt modelId="{B3F13C45-0320-43AF-B6BE-DB09953591AC}" type="pres">
      <dgm:prSet presAssocID="{441D1E3D-C1EB-47A7-A834-C29612C858B0}" presName="bigChev" presStyleLbl="node1" presStyleIdx="8" presStyleCnt="9"/>
      <dgm:spPr/>
    </dgm:pt>
    <dgm:pt modelId="{F195DF64-4662-4718-A5EA-018A45B4D1BD}" type="pres">
      <dgm:prSet presAssocID="{CE738AF0-88CF-4EA2-83FE-F07584D1F43B}" presName="parTrans" presStyleCnt="0"/>
      <dgm:spPr/>
    </dgm:pt>
    <dgm:pt modelId="{781F7C2C-F8E3-44F7-96A0-819F07FB9469}" type="pres">
      <dgm:prSet presAssocID="{9A3CC4C4-0C92-46EA-8C6E-2A3D724FB405}" presName="node" presStyleLbl="alignAccFollowNode1" presStyleIdx="24" presStyleCnt="27">
        <dgm:presLayoutVars>
          <dgm:bulletEnabled val="1"/>
        </dgm:presLayoutVars>
      </dgm:prSet>
      <dgm:spPr/>
    </dgm:pt>
    <dgm:pt modelId="{61B63508-1415-43DC-ADF3-A10AC90A644B}" type="pres">
      <dgm:prSet presAssocID="{7167B0D1-97D6-4133-B1D6-05B18933DA3A}" presName="sibTrans" presStyleCnt="0"/>
      <dgm:spPr/>
    </dgm:pt>
    <dgm:pt modelId="{38D69D54-E45D-4A88-A0B0-5243AFEEFB74}" type="pres">
      <dgm:prSet presAssocID="{6D0E8689-0482-4D92-9A9B-76F611F0C843}" presName="node" presStyleLbl="alignAccFollowNode1" presStyleIdx="25" presStyleCnt="27">
        <dgm:presLayoutVars>
          <dgm:bulletEnabled val="1"/>
        </dgm:presLayoutVars>
      </dgm:prSet>
      <dgm:spPr/>
    </dgm:pt>
    <dgm:pt modelId="{A79468CD-516F-42FA-9045-789DF56262D3}" type="pres">
      <dgm:prSet presAssocID="{DAE1DB2E-D4B0-46B7-BE44-2C06551F7493}" presName="sibTrans" presStyleCnt="0"/>
      <dgm:spPr/>
    </dgm:pt>
    <dgm:pt modelId="{8F539508-0F2A-4770-A9D5-DE90B4974083}" type="pres">
      <dgm:prSet presAssocID="{E5849E28-2B30-421A-9ED8-F35E1E082A9B}" presName="node" presStyleLbl="alignAccFollowNode1" presStyleIdx="26" presStyleCnt="27">
        <dgm:presLayoutVars>
          <dgm:bulletEnabled val="1"/>
        </dgm:presLayoutVars>
      </dgm:prSet>
      <dgm:spPr/>
    </dgm:pt>
  </dgm:ptLst>
  <dgm:cxnLst>
    <dgm:cxn modelId="{D1A55A00-D571-4607-9274-546BA8F2665A}" type="presOf" srcId="{0FF70921-001E-4EC7-AF33-B0BA6348A051}" destId="{7D182597-4B67-4C72-9781-BDEA14584D2A}" srcOrd="0" destOrd="0" presId="urn:microsoft.com/office/officeart/2005/8/layout/lProcess3"/>
    <dgm:cxn modelId="{60EF9503-E043-4B74-BB72-DBE8691248D0}" srcId="{68F5576E-733D-4418-B0E0-0417D6AB26D3}" destId="{B3EA4638-4666-431D-8ED2-53B1C26558BC}" srcOrd="2" destOrd="0" parTransId="{940BDEDB-3096-4A69-8197-9887BFBCCF5A}" sibTransId="{D250A7F7-C082-4C30-AF5F-554E7371F797}"/>
    <dgm:cxn modelId="{56413B0B-7067-474F-9754-2DD3120F653D}" srcId="{B16A1597-0E40-4B47-A951-951AED726A54}" destId="{5369A8E6-1964-491F-94AC-40C548432460}" srcOrd="2" destOrd="0" parTransId="{51684DE0-9922-4DA8-84C9-E74509C15B1A}" sibTransId="{A35E83D6-5BFF-4BE0-9D31-3185AEFB132D}"/>
    <dgm:cxn modelId="{DA0A8A0B-4583-4514-B39B-16E87DCAE265}" srcId="{611F6144-4198-4D64-B622-3C437B08C650}" destId="{B16A1597-0E40-4B47-A951-951AED726A54}" srcOrd="4" destOrd="0" parTransId="{D14EEF2A-8A68-42A5-BB7D-4F27AC4ED06F}" sibTransId="{07534382-1B0C-430B-91AA-175194397722}"/>
    <dgm:cxn modelId="{6137AD0C-FF0C-4886-98EA-D415CE0B186C}" type="presOf" srcId="{F9D46F46-4731-43FC-8AA7-BA14335ED2A9}" destId="{872A3676-923D-4C12-95B0-CF74FB4B111D}" srcOrd="0" destOrd="0" presId="urn:microsoft.com/office/officeart/2005/8/layout/lProcess3"/>
    <dgm:cxn modelId="{263E0B0E-69E7-4054-B100-FBA4A24EDAC1}" type="presOf" srcId="{5369A8E6-1964-491F-94AC-40C548432460}" destId="{8CBF29A1-86B3-4E11-B941-43B044300B79}" srcOrd="0" destOrd="0" presId="urn:microsoft.com/office/officeart/2005/8/layout/lProcess3"/>
    <dgm:cxn modelId="{934B1A13-641F-4BEF-A586-20DDF6E17973}" srcId="{FF28BA2E-8D3B-48C7-BC6F-29011135B676}" destId="{9D18E027-FC2E-4858-B187-4D890AC42A5E}" srcOrd="0" destOrd="0" parTransId="{070C0D0D-DC97-4EC0-B3AE-B3F09968F9AC}" sibTransId="{D63B7494-814C-46A2-AF88-A84F8ADFF85C}"/>
    <dgm:cxn modelId="{60CEBA1B-B9CA-4C6E-A777-C69124E102AC}" type="presOf" srcId="{A0FB71AB-4AE8-42FB-837E-0288E930E405}" destId="{C76B8CC2-B1B3-4B37-8711-5F8383CB7A9E}" srcOrd="0" destOrd="0" presId="urn:microsoft.com/office/officeart/2005/8/layout/lProcess3"/>
    <dgm:cxn modelId="{0700DC1B-252E-4541-8D65-8F6988C48319}" srcId="{B6FB000B-7C0E-4D82-AB7B-A73543CBD78E}" destId="{4A156F0D-7F7C-4074-BE7D-9DAA7709EDDE}" srcOrd="2" destOrd="0" parTransId="{D6ED1BA9-FB65-4DBB-A5D4-70CF34E6112B}" sibTransId="{A03CBB06-94A2-4F80-AF93-5ACFB2BBAEE3}"/>
    <dgm:cxn modelId="{2491F81B-D1FF-483B-99F0-984706CE599A}" srcId="{611F6144-4198-4D64-B622-3C437B08C650}" destId="{8BEE2A93-FCE0-4954-8426-1D04BD35A8D2}" srcOrd="5" destOrd="0" parTransId="{9D19E982-22B5-4A7D-A288-981C928FE02F}" sibTransId="{665FF9AC-A697-4F16-B0B7-06A4F3EB16A0}"/>
    <dgm:cxn modelId="{EF698327-483E-4958-8990-5023CE7F825B}" type="presOf" srcId="{B16A1597-0E40-4B47-A951-951AED726A54}" destId="{05BAD054-C549-48FE-BA8B-08E89923CB50}" srcOrd="0" destOrd="0" presId="urn:microsoft.com/office/officeart/2005/8/layout/lProcess3"/>
    <dgm:cxn modelId="{11AE9D28-15F6-4EDC-9B18-D8C48B43A06C}" srcId="{D85FADAC-CF43-41DE-AE24-CDFEB6494982}" destId="{D3CEE88B-4FC4-4936-8C19-95EB8F692DB9}" srcOrd="1" destOrd="0" parTransId="{309215F0-0D72-4F7E-A220-644B107531E7}" sibTransId="{98B3862B-862B-405A-92A7-539614393CF7}"/>
    <dgm:cxn modelId="{6C033E2C-E90B-4165-B67B-00C6066DF830}" srcId="{D85FADAC-CF43-41DE-AE24-CDFEB6494982}" destId="{D0C0DC2D-0B83-4928-A9FD-ADF549718273}" srcOrd="2" destOrd="0" parTransId="{D6F534CE-8088-40C3-AEE2-136A076D9458}" sibTransId="{24C4DE8D-0D2B-41A4-BE8B-08138AA6FC01}"/>
    <dgm:cxn modelId="{7895CB2E-EF22-43BE-AC4D-E9C4373018B8}" type="presOf" srcId="{AB74F988-4EBE-4706-A169-090C379CC18A}" destId="{D4922028-4443-48E7-90DD-CD816739EB88}" srcOrd="0" destOrd="0" presId="urn:microsoft.com/office/officeart/2005/8/layout/lProcess3"/>
    <dgm:cxn modelId="{62394C31-7875-4804-844A-3A9F0726EC9B}" type="presOf" srcId="{441D1E3D-C1EB-47A7-A834-C29612C858B0}" destId="{B3F13C45-0320-43AF-B6BE-DB09953591AC}" srcOrd="0" destOrd="0" presId="urn:microsoft.com/office/officeart/2005/8/layout/lProcess3"/>
    <dgm:cxn modelId="{12FABC32-289C-42DB-AF27-A0DB904A5D85}" srcId="{8C088384-01C5-463F-A819-2B5049E35604}" destId="{F7767D60-EF63-4643-BA21-F8365DC1E5DF}" srcOrd="1" destOrd="0" parTransId="{293B572D-ADE9-4909-9BA9-90C4FDF90107}" sibTransId="{033E1277-95BD-47B8-A560-2E6F3C750098}"/>
    <dgm:cxn modelId="{73ACC736-EC6D-4302-A54C-33A608E3E768}" type="presOf" srcId="{FF28BA2E-8D3B-48C7-BC6F-29011135B676}" destId="{818AECE5-E6BB-45A1-B00E-0A51C0A736B0}" srcOrd="0" destOrd="0" presId="urn:microsoft.com/office/officeart/2005/8/layout/lProcess3"/>
    <dgm:cxn modelId="{331C0539-4915-47E2-AA34-2DF28DB3CF47}" srcId="{137596FC-C9FD-46A3-83B4-722AAD51C843}" destId="{FB460991-631B-4659-A2F6-A6DD1F59F733}" srcOrd="2" destOrd="0" parTransId="{9AB11596-1718-4E72-955E-9536D88CC2E3}" sibTransId="{5064102A-E31A-400B-9181-E377C88EDBD1}"/>
    <dgm:cxn modelId="{76CE3639-EFBD-43D2-98E9-9395D50079FD}" type="presOf" srcId="{C8B692BC-5B60-4DE9-A62E-76BE790F2BAC}" destId="{B95E66E6-579E-49C5-9E82-A98008E8241D}" srcOrd="0" destOrd="0" presId="urn:microsoft.com/office/officeart/2005/8/layout/lProcess3"/>
    <dgm:cxn modelId="{181CE45C-D602-429A-BC0B-B3CB95B7943D}" srcId="{68F5576E-733D-4418-B0E0-0417D6AB26D3}" destId="{E636A48B-7DE4-44AC-8C92-0C91EFFAE621}" srcOrd="0" destOrd="0" parTransId="{3AA17882-BAFB-4076-8E1B-B2AD6A27DBD8}" sibTransId="{830DDB91-A62B-4DA8-9A6D-7D021112205E}"/>
    <dgm:cxn modelId="{9E6D2341-8434-464F-897B-5093B8A98621}" srcId="{137596FC-C9FD-46A3-83B4-722AAD51C843}" destId="{A0FB71AB-4AE8-42FB-837E-0288E930E405}" srcOrd="0" destOrd="0" parTransId="{E19377F0-4AF6-4CFF-A9B0-C39E5FF50454}" sibTransId="{6E106DCC-CF22-4E80-A920-BA5E973BEEBD}"/>
    <dgm:cxn modelId="{704D7E42-7FAA-4B12-8DF2-D0414C141181}" srcId="{8C088384-01C5-463F-A819-2B5049E35604}" destId="{8EF91028-F640-4F33-9094-5AB994289EB0}" srcOrd="0" destOrd="0" parTransId="{4CBF56C6-6A8D-4449-84DC-B000B7BD2C3A}" sibTransId="{437DE89E-D400-41A8-AE96-B9DF4F5B9980}"/>
    <dgm:cxn modelId="{6D21F044-9045-4017-83D6-2A17C2424EC5}" srcId="{611F6144-4198-4D64-B622-3C437B08C650}" destId="{441D1E3D-C1EB-47A7-A834-C29612C858B0}" srcOrd="8" destOrd="0" parTransId="{F263A761-C141-4679-9545-054BD060CE19}" sibTransId="{C71650A5-F8A3-4AA5-B043-DF74A0C82DDB}"/>
    <dgm:cxn modelId="{82B3A847-F2DE-4C4F-801A-21130D5C3635}" srcId="{8BEE2A93-FCE0-4954-8426-1D04BD35A8D2}" destId="{01F2BA1E-03E1-4344-B523-8B976489E221}" srcOrd="1" destOrd="0" parTransId="{6FE84135-A023-4868-9CD9-42DABB470276}" sibTransId="{A80EE789-A48D-4A60-9F15-3CD535593B77}"/>
    <dgm:cxn modelId="{4513EF67-C95C-4F50-8EDE-E0EDE9E92F3D}" type="presOf" srcId="{8C088384-01C5-463F-A819-2B5049E35604}" destId="{DB428434-B91C-41B5-B83A-7CF0CCF19B6F}" srcOrd="0" destOrd="0" presId="urn:microsoft.com/office/officeart/2005/8/layout/lProcess3"/>
    <dgm:cxn modelId="{00DBB548-4104-42F6-AB03-14A4BABB9810}" srcId="{B16A1597-0E40-4B47-A951-951AED726A54}" destId="{F9D46F46-4731-43FC-8AA7-BA14335ED2A9}" srcOrd="1" destOrd="0" parTransId="{0F7DC876-4CEE-423F-9ECA-7DCB8E5DCC47}" sibTransId="{501ADAD6-A7D0-4BD6-9709-35EAF6F6A4AF}"/>
    <dgm:cxn modelId="{C80BCE4B-9D73-400B-921A-48CB67AB252F}" srcId="{8C088384-01C5-463F-A819-2B5049E35604}" destId="{7522BF9C-8B38-4DF8-998C-A48A47E2E30D}" srcOrd="2" destOrd="0" parTransId="{760D9B5B-78E8-47D8-B420-6AF35E5C9A98}" sibTransId="{8C5B1B54-A914-4702-980D-ECC1B4F5C46A}"/>
    <dgm:cxn modelId="{21BF256C-27ED-438E-80DD-45364BFFE4E0}" type="presOf" srcId="{B3EA4638-4666-431D-8ED2-53B1C26558BC}" destId="{186C56B7-30D0-463B-AFB0-9BAD82238524}" srcOrd="0" destOrd="0" presId="urn:microsoft.com/office/officeart/2005/8/layout/lProcess3"/>
    <dgm:cxn modelId="{0C1B496D-A876-4391-A6D3-E72EB02A2BAF}" type="presOf" srcId="{53105081-EED9-4976-9160-AA769B8BF5AF}" destId="{A5634B4D-4D25-4F44-A505-95B42034D3EE}" srcOrd="0" destOrd="0" presId="urn:microsoft.com/office/officeart/2005/8/layout/lProcess3"/>
    <dgm:cxn modelId="{E0A57F4E-9904-4E63-9441-D1986754E66C}" srcId="{8BEE2A93-FCE0-4954-8426-1D04BD35A8D2}" destId="{0FF70921-001E-4EC7-AF33-B0BA6348A051}" srcOrd="0" destOrd="0" parTransId="{275F6663-CECC-42C6-AD2E-ACC20E9E2E59}" sibTransId="{F092CA9C-F6DC-49E8-8B43-8FCF907300F3}"/>
    <dgm:cxn modelId="{45E0216F-D43D-4132-BDCF-703D9C7908F3}" type="presOf" srcId="{D3CEE88B-4FC4-4936-8C19-95EB8F692DB9}" destId="{3BB65926-16AD-42B4-86AC-782FCBEA3C8C}" srcOrd="0" destOrd="0" presId="urn:microsoft.com/office/officeart/2005/8/layout/lProcess3"/>
    <dgm:cxn modelId="{8B7D2A6F-73F3-4725-A463-60243A5D926D}" srcId="{441D1E3D-C1EB-47A7-A834-C29612C858B0}" destId="{9A3CC4C4-0C92-46EA-8C6E-2A3D724FB405}" srcOrd="0" destOrd="0" parTransId="{CE738AF0-88CF-4EA2-83FE-F07584D1F43B}" sibTransId="{7167B0D1-97D6-4133-B1D6-05B18933DA3A}"/>
    <dgm:cxn modelId="{AD11334F-4CA3-4D5E-AAEC-A99A5F4F3133}" type="presOf" srcId="{7194F982-B28A-4B98-95B8-B1D01CDC506F}" destId="{60BD42B9-D051-41CF-BB5C-9AE5C41F7140}" srcOrd="0" destOrd="0" presId="urn:microsoft.com/office/officeart/2005/8/layout/lProcess3"/>
    <dgm:cxn modelId="{F5801B51-B052-4C25-A125-ED35AD13A9EC}" type="presOf" srcId="{7E6FC9C6-4CE5-41B2-99F3-3DDA9B031CA1}" destId="{4676201C-B37F-4429-AB16-CD25BBF4714C}" srcOrd="0" destOrd="0" presId="urn:microsoft.com/office/officeart/2005/8/layout/lProcess3"/>
    <dgm:cxn modelId="{C0A1D152-DFC3-4AB8-8842-E58B6F35F833}" type="presOf" srcId="{4A156F0D-7F7C-4074-BE7D-9DAA7709EDDE}" destId="{2EBD1833-4408-40EB-A8D7-723687F930DE}" srcOrd="0" destOrd="0" presId="urn:microsoft.com/office/officeart/2005/8/layout/lProcess3"/>
    <dgm:cxn modelId="{66E79B76-9169-4C64-8E21-9BA61D773C2C}" srcId="{FF28BA2E-8D3B-48C7-BC6F-29011135B676}" destId="{AB74F988-4EBE-4706-A169-090C379CC18A}" srcOrd="1" destOrd="0" parTransId="{A41AD352-AD3C-4F9E-9E98-928E0A9C32BB}" sibTransId="{5594263D-FBAD-4543-B9C9-19C6FEEF7634}"/>
    <dgm:cxn modelId="{D2EE3457-30EB-4273-A1DD-B69EB9D4BD78}" type="presOf" srcId="{B6FB000B-7C0E-4D82-AB7B-A73543CBD78E}" destId="{1B7DAF5B-249C-4BC2-B1B1-638EA38E19DE}" srcOrd="0" destOrd="0" presId="urn:microsoft.com/office/officeart/2005/8/layout/lProcess3"/>
    <dgm:cxn modelId="{13CBEF77-0D5A-4166-8ECA-D6798C3976D2}" type="presOf" srcId="{9A3CC4C4-0C92-46EA-8C6E-2A3D724FB405}" destId="{781F7C2C-F8E3-44F7-96A0-819F07FB9469}" srcOrd="0" destOrd="0" presId="urn:microsoft.com/office/officeart/2005/8/layout/lProcess3"/>
    <dgm:cxn modelId="{55FA4678-0320-4BA9-9476-8A1CEFC5D991}" srcId="{611F6144-4198-4D64-B622-3C437B08C650}" destId="{68F5576E-733D-4418-B0E0-0417D6AB26D3}" srcOrd="0" destOrd="0" parTransId="{4D0D4C70-1A69-44D7-95F5-D03836F7083B}" sibTransId="{26FF8416-88DB-423D-A8D4-23A14D166927}"/>
    <dgm:cxn modelId="{FD43EF59-E9EE-4E19-878C-86DFDDD93447}" srcId="{B6FB000B-7C0E-4D82-AB7B-A73543CBD78E}" destId="{A4581135-D956-4CEB-A316-494913A87200}" srcOrd="0" destOrd="0" parTransId="{E94C7F1A-7150-4ABC-BBC4-F401DC1031C2}" sibTransId="{477FA696-5DDE-4816-AED3-AA33D8E3F05C}"/>
    <dgm:cxn modelId="{4A15117D-9EF3-4D55-A01F-A0C0823BCD67}" srcId="{441D1E3D-C1EB-47A7-A834-C29612C858B0}" destId="{6D0E8689-0482-4D92-9A9B-76F611F0C843}" srcOrd="1" destOrd="0" parTransId="{75BEDA6F-8975-473B-9D89-B23E04D48B35}" sibTransId="{DAE1DB2E-D4B0-46B7-BE44-2C06551F7493}"/>
    <dgm:cxn modelId="{86715C84-EFD4-4CF0-A960-AE3D57533F8B}" type="presOf" srcId="{E5849E28-2B30-421A-9ED8-F35E1E082A9B}" destId="{8F539508-0F2A-4770-A9D5-DE90B4974083}" srcOrd="0" destOrd="0" presId="urn:microsoft.com/office/officeart/2005/8/layout/lProcess3"/>
    <dgm:cxn modelId="{3E80AC88-7711-4A58-B447-94B7ED92322A}" type="presOf" srcId="{68F5576E-733D-4418-B0E0-0417D6AB26D3}" destId="{F4E0BEA7-3B97-4A34-9E24-9823371206F4}" srcOrd="0" destOrd="0" presId="urn:microsoft.com/office/officeart/2005/8/layout/lProcess3"/>
    <dgm:cxn modelId="{A01BF688-2128-4AE3-916A-C00761FEB8AB}" type="presOf" srcId="{8EF91028-F640-4F33-9094-5AB994289EB0}" destId="{8A001CD8-F0B1-4003-B4DA-AE3EE07CFD1F}" srcOrd="0" destOrd="0" presId="urn:microsoft.com/office/officeart/2005/8/layout/lProcess3"/>
    <dgm:cxn modelId="{45290A8B-73A5-4449-B425-6266C41BE7AC}" srcId="{611F6144-4198-4D64-B622-3C437B08C650}" destId="{B6FB000B-7C0E-4D82-AB7B-A73543CBD78E}" srcOrd="6" destOrd="0" parTransId="{35C0005C-0B93-407B-B6DC-4128EC2B8DBB}" sibTransId="{9B9C9330-8003-475E-8C66-639F3DF4B896}"/>
    <dgm:cxn modelId="{CF31468B-89D3-411F-8E7D-857415A70A5E}" srcId="{8BEE2A93-FCE0-4954-8426-1D04BD35A8D2}" destId="{7194F982-B28A-4B98-95B8-B1D01CDC506F}" srcOrd="2" destOrd="0" parTransId="{AFABD6CE-4D2D-4B62-B939-B02BBEC89D8E}" sibTransId="{4089A37C-8CC5-4590-BBA6-10609DC4B36C}"/>
    <dgm:cxn modelId="{DD47CC97-014A-4FAE-B76D-506C007A68F2}" type="presOf" srcId="{5B27E4B1-0DF0-4231-BBB1-1A951E183A12}" destId="{D70830BB-20A6-4216-B5F9-128EF8E0DDA3}" srcOrd="0" destOrd="0" presId="urn:microsoft.com/office/officeart/2005/8/layout/lProcess3"/>
    <dgm:cxn modelId="{72DB2798-0817-4BE4-9924-CBA8C35FF202}" type="presOf" srcId="{8BEE2A93-FCE0-4954-8426-1D04BD35A8D2}" destId="{39E7C33A-AE3A-4156-946A-A168626348B5}" srcOrd="0" destOrd="0" presId="urn:microsoft.com/office/officeart/2005/8/layout/lProcess3"/>
    <dgm:cxn modelId="{785F8A9B-8A17-4615-9B3C-3E3F4675C143}" srcId="{B6FB000B-7C0E-4D82-AB7B-A73543CBD78E}" destId="{5B27E4B1-0DF0-4231-BBB1-1A951E183A12}" srcOrd="1" destOrd="0" parTransId="{32D58373-38F1-41B5-86DA-E8945D978C61}" sibTransId="{0B6650E6-EF82-4A76-9A97-A615F3A78C80}"/>
    <dgm:cxn modelId="{A46C36A0-4A64-4EBE-9C7F-C243A382B579}" srcId="{68F5576E-733D-4418-B0E0-0417D6AB26D3}" destId="{763C16AC-C7C1-4BE1-964C-D374BD113B56}" srcOrd="1" destOrd="0" parTransId="{2DCD734D-FEF0-4F45-AA77-FA94F18B16A3}" sibTransId="{B0ED7D80-8D67-4065-9B07-4A9B31CC43C4}"/>
    <dgm:cxn modelId="{BA5539AA-060B-466D-B003-1766EA9CEA94}" type="presOf" srcId="{E636A48B-7DE4-44AC-8C92-0C91EFFAE621}" destId="{1A06DD25-9225-44A2-A2E8-A30F3376BFC1}" srcOrd="0" destOrd="0" presId="urn:microsoft.com/office/officeart/2005/8/layout/lProcess3"/>
    <dgm:cxn modelId="{EBD83FAA-29F2-44A3-87C9-D883D532C7BF}" type="presOf" srcId="{611F6144-4198-4D64-B622-3C437B08C650}" destId="{ACA3F635-689F-420A-BF99-88DC632D251F}" srcOrd="0" destOrd="0" presId="urn:microsoft.com/office/officeart/2005/8/layout/lProcess3"/>
    <dgm:cxn modelId="{25A2CFAA-2C6A-4C02-B839-C2B28E1277BD}" srcId="{611F6144-4198-4D64-B622-3C437B08C650}" destId="{FF28BA2E-8D3B-48C7-BC6F-29011135B676}" srcOrd="2" destOrd="0" parTransId="{D2653373-D225-4DC2-BD15-9BD9AFCE75D1}" sibTransId="{FDB66276-0C07-4DAB-8561-16149B26D21E}"/>
    <dgm:cxn modelId="{60ABEEAB-AB26-4353-8721-43FC8CE3DDE3}" type="presOf" srcId="{D85FADAC-CF43-41DE-AE24-CDFEB6494982}" destId="{B674B8B7-646F-4E74-8863-98381B29B157}" srcOrd="0" destOrd="0" presId="urn:microsoft.com/office/officeart/2005/8/layout/lProcess3"/>
    <dgm:cxn modelId="{FC2E2AAC-6480-45C9-BD77-CD62AD080AB8}" srcId="{611F6144-4198-4D64-B622-3C437B08C650}" destId="{D85FADAC-CF43-41DE-AE24-CDFEB6494982}" srcOrd="1" destOrd="0" parTransId="{CC1E20E8-8400-4668-BE96-7D720352E977}" sibTransId="{9584756C-7A42-4ECE-8670-E1522612138F}"/>
    <dgm:cxn modelId="{2A6B72B0-6267-401F-BF04-754DA2F5782E}" type="presOf" srcId="{101F2452-3AFA-43C4-97EE-EA787BE1451D}" destId="{32F6D68F-A561-418E-9989-8DE5A00DD7ED}" srcOrd="0" destOrd="0" presId="urn:microsoft.com/office/officeart/2005/8/layout/lProcess3"/>
    <dgm:cxn modelId="{7614CCB2-0E78-46B3-99CD-1327191C6250}" type="presOf" srcId="{A4581135-D956-4CEB-A316-494913A87200}" destId="{882717BF-4D62-4FDE-910B-3602AC43C584}" srcOrd="0" destOrd="0" presId="urn:microsoft.com/office/officeart/2005/8/layout/lProcess3"/>
    <dgm:cxn modelId="{F67C1BB7-2B10-478C-9B4A-F9167F7BF52E}" type="presOf" srcId="{7522BF9C-8B38-4DF8-998C-A48A47E2E30D}" destId="{07D09859-8B04-49FF-8035-68E17AEA7C4F}" srcOrd="0" destOrd="0" presId="urn:microsoft.com/office/officeart/2005/8/layout/lProcess3"/>
    <dgm:cxn modelId="{6380A3BD-D2BE-4950-AEA6-68908A6F4E5A}" type="presOf" srcId="{763C16AC-C7C1-4BE1-964C-D374BD113B56}" destId="{237DD4BB-35B5-444D-A13D-0E292002CDF8}" srcOrd="0" destOrd="0" presId="urn:microsoft.com/office/officeart/2005/8/layout/lProcess3"/>
    <dgm:cxn modelId="{50D310C1-367B-4616-AC85-0BC92A1592CA}" type="presOf" srcId="{01F2BA1E-03E1-4344-B523-8B976489E221}" destId="{CEF8FC15-5D7C-42D8-B541-A6F75AA6C071}" srcOrd="0" destOrd="0" presId="urn:microsoft.com/office/officeart/2005/8/layout/lProcess3"/>
    <dgm:cxn modelId="{C02E25C8-6810-4E14-981F-9186E3961A41}" srcId="{D85FADAC-CF43-41DE-AE24-CDFEB6494982}" destId="{53105081-EED9-4976-9160-AA769B8BF5AF}" srcOrd="0" destOrd="0" parTransId="{AD024610-7CC2-4EFE-8E94-BEA56D522291}" sibTransId="{0D2996DE-E9D0-44AE-BF48-21626506126F}"/>
    <dgm:cxn modelId="{D59F8DCE-6A1F-4B19-BA1F-C83919BE28D8}" srcId="{611F6144-4198-4D64-B622-3C437B08C650}" destId="{137596FC-C9FD-46A3-83B4-722AAD51C843}" srcOrd="3" destOrd="0" parTransId="{47681A6B-91F5-4BFE-AAC7-E7CEA00FCCA5}" sibTransId="{A44155FA-4759-4943-A695-AF805DB3ECED}"/>
    <dgm:cxn modelId="{D7AE45CF-8DA7-4AAD-ACEF-E0B64E399C63}" srcId="{611F6144-4198-4D64-B622-3C437B08C650}" destId="{8C088384-01C5-463F-A819-2B5049E35604}" srcOrd="7" destOrd="0" parTransId="{1299AF50-2551-4E6A-8D29-5F20C0B1AFE8}" sibTransId="{6CF8954F-7076-4EC9-BBE9-3B23589148E6}"/>
    <dgm:cxn modelId="{497675D1-C754-4EFE-8A14-5152B631D0E8}" type="presOf" srcId="{FB460991-631B-4659-A2F6-A6DD1F59F733}" destId="{998D73AB-CA69-43C2-9E63-D1AE29C7CB99}" srcOrd="0" destOrd="0" presId="urn:microsoft.com/office/officeart/2005/8/layout/lProcess3"/>
    <dgm:cxn modelId="{CB97DFDD-BFF2-422D-9CE6-2B5247BEC661}" srcId="{137596FC-C9FD-46A3-83B4-722AAD51C843}" destId="{C8B692BC-5B60-4DE9-A62E-76BE790F2BAC}" srcOrd="1" destOrd="0" parTransId="{37589F49-44FD-4BE6-AB97-61193DBB2ECD}" sibTransId="{971AFA3C-081E-40ED-BF69-09042BD65ED2}"/>
    <dgm:cxn modelId="{173F05E2-3BE7-48FB-B64E-53AB3FDDF2B8}" type="presOf" srcId="{9D18E027-FC2E-4858-B187-4D890AC42A5E}" destId="{59BFB658-8AF5-43C2-8540-57D74BAF9949}" srcOrd="0" destOrd="0" presId="urn:microsoft.com/office/officeart/2005/8/layout/lProcess3"/>
    <dgm:cxn modelId="{42A26DE5-0901-42CC-A2E2-ACDAA78B0D66}" srcId="{FF28BA2E-8D3B-48C7-BC6F-29011135B676}" destId="{101F2452-3AFA-43C4-97EE-EA787BE1451D}" srcOrd="2" destOrd="0" parTransId="{8AC8927B-3CA7-4C03-829B-E5B06AEE2965}" sibTransId="{FFFC2421-2410-4E39-8895-4BCCA5967FE4}"/>
    <dgm:cxn modelId="{19D751E6-4EF4-499E-B585-42838BDDB0C3}" type="presOf" srcId="{6D0E8689-0482-4D92-9A9B-76F611F0C843}" destId="{38D69D54-E45D-4A88-A0B0-5243AFEEFB74}" srcOrd="0" destOrd="0" presId="urn:microsoft.com/office/officeart/2005/8/layout/lProcess3"/>
    <dgm:cxn modelId="{E85908EF-F886-445A-B12A-645ACFC94B0E}" type="presOf" srcId="{D0C0DC2D-0B83-4928-A9FD-ADF549718273}" destId="{78F7341A-2F1F-4279-8F0F-280ED070BBEE}" srcOrd="0" destOrd="0" presId="urn:microsoft.com/office/officeart/2005/8/layout/lProcess3"/>
    <dgm:cxn modelId="{009739F0-44B7-4066-88AF-2AFF1AA7CA78}" type="presOf" srcId="{F7767D60-EF63-4643-BA21-F8365DC1E5DF}" destId="{2B5EF87F-C317-456B-8564-F25B915A2552}" srcOrd="0" destOrd="0" presId="urn:microsoft.com/office/officeart/2005/8/layout/lProcess3"/>
    <dgm:cxn modelId="{B4AF33F7-79F2-44EB-BDCA-C13DADB3AEA7}" srcId="{B16A1597-0E40-4B47-A951-951AED726A54}" destId="{7E6FC9C6-4CE5-41B2-99F3-3DDA9B031CA1}" srcOrd="0" destOrd="0" parTransId="{E6CB72D1-45BE-4937-913B-CB946CD0257F}" sibTransId="{19646AEE-6800-4F22-BEBD-55AB9BF7320A}"/>
    <dgm:cxn modelId="{BF5704F8-978D-4E4B-AA73-31810D8CFF11}" type="presOf" srcId="{137596FC-C9FD-46A3-83B4-722AAD51C843}" destId="{1EC390C5-4C68-48D8-83F9-701138893AEE}" srcOrd="0" destOrd="0" presId="urn:microsoft.com/office/officeart/2005/8/layout/lProcess3"/>
    <dgm:cxn modelId="{2E8A0CF8-5D8D-41C6-B4F9-9725EF72A5D2}" srcId="{441D1E3D-C1EB-47A7-A834-C29612C858B0}" destId="{E5849E28-2B30-421A-9ED8-F35E1E082A9B}" srcOrd="2" destOrd="0" parTransId="{E60D2018-C701-4D1E-8BAA-ABECE5DF7AF8}" sibTransId="{3065EFDB-0C79-4293-8616-7E43571202E4}"/>
    <dgm:cxn modelId="{EC2469BB-F696-40D3-AA85-2A811FA892FC}" type="presParOf" srcId="{ACA3F635-689F-420A-BF99-88DC632D251F}" destId="{7A91F890-7644-4357-9EA0-44D7B0E27900}" srcOrd="0" destOrd="0" presId="urn:microsoft.com/office/officeart/2005/8/layout/lProcess3"/>
    <dgm:cxn modelId="{711CFE01-EE9C-4B55-99F7-B4B1EF6EA418}" type="presParOf" srcId="{7A91F890-7644-4357-9EA0-44D7B0E27900}" destId="{F4E0BEA7-3B97-4A34-9E24-9823371206F4}" srcOrd="0" destOrd="0" presId="urn:microsoft.com/office/officeart/2005/8/layout/lProcess3"/>
    <dgm:cxn modelId="{CCB46639-F4E9-411A-A0C6-E0E2A8651A01}" type="presParOf" srcId="{7A91F890-7644-4357-9EA0-44D7B0E27900}" destId="{DA8F0216-1EA5-4AF4-B7FF-CABC5FC713DD}" srcOrd="1" destOrd="0" presId="urn:microsoft.com/office/officeart/2005/8/layout/lProcess3"/>
    <dgm:cxn modelId="{F6292766-7249-4814-87AA-3884FC4E0809}" type="presParOf" srcId="{7A91F890-7644-4357-9EA0-44D7B0E27900}" destId="{1A06DD25-9225-44A2-A2E8-A30F3376BFC1}" srcOrd="2" destOrd="0" presId="urn:microsoft.com/office/officeart/2005/8/layout/lProcess3"/>
    <dgm:cxn modelId="{F4761D5D-0809-4A62-AFD7-25D031DF394F}" type="presParOf" srcId="{7A91F890-7644-4357-9EA0-44D7B0E27900}" destId="{149D4B26-C896-4C52-9F8D-4AD0858D90F0}" srcOrd="3" destOrd="0" presId="urn:microsoft.com/office/officeart/2005/8/layout/lProcess3"/>
    <dgm:cxn modelId="{60897C51-52CE-473C-9863-AFD81497748E}" type="presParOf" srcId="{7A91F890-7644-4357-9EA0-44D7B0E27900}" destId="{237DD4BB-35B5-444D-A13D-0E292002CDF8}" srcOrd="4" destOrd="0" presId="urn:microsoft.com/office/officeart/2005/8/layout/lProcess3"/>
    <dgm:cxn modelId="{426439F7-DE97-452F-BAEC-D9E8093B5C8F}" type="presParOf" srcId="{7A91F890-7644-4357-9EA0-44D7B0E27900}" destId="{42FFC507-CAD0-4A89-A6DD-EA6F585B4A9D}" srcOrd="5" destOrd="0" presId="urn:microsoft.com/office/officeart/2005/8/layout/lProcess3"/>
    <dgm:cxn modelId="{97CEC464-5C27-4E84-9C46-2CF1D4519E2C}" type="presParOf" srcId="{7A91F890-7644-4357-9EA0-44D7B0E27900}" destId="{186C56B7-30D0-463B-AFB0-9BAD82238524}" srcOrd="6" destOrd="0" presId="urn:microsoft.com/office/officeart/2005/8/layout/lProcess3"/>
    <dgm:cxn modelId="{6FF1D60B-1F65-4B3C-A251-C69A7034D30A}" type="presParOf" srcId="{ACA3F635-689F-420A-BF99-88DC632D251F}" destId="{1C69E1E4-AA7B-46EF-9C1B-3C3D6D9E18A4}" srcOrd="1" destOrd="0" presId="urn:microsoft.com/office/officeart/2005/8/layout/lProcess3"/>
    <dgm:cxn modelId="{4D530387-1504-4E4C-8C22-3A5507F7C22A}" type="presParOf" srcId="{ACA3F635-689F-420A-BF99-88DC632D251F}" destId="{75E927F7-6273-42DA-B7AA-32EE4B772245}" srcOrd="2" destOrd="0" presId="urn:microsoft.com/office/officeart/2005/8/layout/lProcess3"/>
    <dgm:cxn modelId="{678736E0-7F93-4F2A-9C12-0C0D2EDF92F9}" type="presParOf" srcId="{75E927F7-6273-42DA-B7AA-32EE4B772245}" destId="{B674B8B7-646F-4E74-8863-98381B29B157}" srcOrd="0" destOrd="0" presId="urn:microsoft.com/office/officeart/2005/8/layout/lProcess3"/>
    <dgm:cxn modelId="{791EC464-E678-4674-9108-992E2E5BF0A3}" type="presParOf" srcId="{75E927F7-6273-42DA-B7AA-32EE4B772245}" destId="{CEB12C9D-1421-4FB5-83DC-B2B0FCD98388}" srcOrd="1" destOrd="0" presId="urn:microsoft.com/office/officeart/2005/8/layout/lProcess3"/>
    <dgm:cxn modelId="{2C94412B-A6D1-4873-82E8-C72D9B563F3C}" type="presParOf" srcId="{75E927F7-6273-42DA-B7AA-32EE4B772245}" destId="{A5634B4D-4D25-4F44-A505-95B42034D3EE}" srcOrd="2" destOrd="0" presId="urn:microsoft.com/office/officeart/2005/8/layout/lProcess3"/>
    <dgm:cxn modelId="{51359DC5-2B0A-4E35-95A4-E3CB43930B7C}" type="presParOf" srcId="{75E927F7-6273-42DA-B7AA-32EE4B772245}" destId="{04EE078C-DA95-4E60-81ED-E5666D0C818F}" srcOrd="3" destOrd="0" presId="urn:microsoft.com/office/officeart/2005/8/layout/lProcess3"/>
    <dgm:cxn modelId="{AB665A51-C4E1-4C89-8F94-DF098602FD8A}" type="presParOf" srcId="{75E927F7-6273-42DA-B7AA-32EE4B772245}" destId="{3BB65926-16AD-42B4-86AC-782FCBEA3C8C}" srcOrd="4" destOrd="0" presId="urn:microsoft.com/office/officeart/2005/8/layout/lProcess3"/>
    <dgm:cxn modelId="{2DCC0E8E-F28C-42FD-A1DB-58CB0941A285}" type="presParOf" srcId="{75E927F7-6273-42DA-B7AA-32EE4B772245}" destId="{1D01F8D9-8D87-4F4B-BAA2-68B5BDFF6314}" srcOrd="5" destOrd="0" presId="urn:microsoft.com/office/officeart/2005/8/layout/lProcess3"/>
    <dgm:cxn modelId="{293CF2CF-F7CF-4C65-9286-0B0D246E4879}" type="presParOf" srcId="{75E927F7-6273-42DA-B7AA-32EE4B772245}" destId="{78F7341A-2F1F-4279-8F0F-280ED070BBEE}" srcOrd="6" destOrd="0" presId="urn:microsoft.com/office/officeart/2005/8/layout/lProcess3"/>
    <dgm:cxn modelId="{011D5152-B564-4E5A-85ED-8EDFD7E53FDE}" type="presParOf" srcId="{ACA3F635-689F-420A-BF99-88DC632D251F}" destId="{9330C5DF-1B6B-4685-89BD-1E7D825CF2B2}" srcOrd="3" destOrd="0" presId="urn:microsoft.com/office/officeart/2005/8/layout/lProcess3"/>
    <dgm:cxn modelId="{0F09A664-2C99-429D-B384-F7C2C23E5E0A}" type="presParOf" srcId="{ACA3F635-689F-420A-BF99-88DC632D251F}" destId="{232637E1-CBF0-4D78-937B-B566C2DEC4DB}" srcOrd="4" destOrd="0" presId="urn:microsoft.com/office/officeart/2005/8/layout/lProcess3"/>
    <dgm:cxn modelId="{A8EBA208-4B3A-4918-8564-87C7101C35C0}" type="presParOf" srcId="{232637E1-CBF0-4D78-937B-B566C2DEC4DB}" destId="{818AECE5-E6BB-45A1-B00E-0A51C0A736B0}" srcOrd="0" destOrd="0" presId="urn:microsoft.com/office/officeart/2005/8/layout/lProcess3"/>
    <dgm:cxn modelId="{4E7184AB-3752-4D99-9A5E-3F46F4C2AAED}" type="presParOf" srcId="{232637E1-CBF0-4D78-937B-B566C2DEC4DB}" destId="{A2163DB3-5671-4132-8689-3FAEB27858FD}" srcOrd="1" destOrd="0" presId="urn:microsoft.com/office/officeart/2005/8/layout/lProcess3"/>
    <dgm:cxn modelId="{8ABEC331-0F50-4FAA-991F-AC87FBC9C73B}" type="presParOf" srcId="{232637E1-CBF0-4D78-937B-B566C2DEC4DB}" destId="{59BFB658-8AF5-43C2-8540-57D74BAF9949}" srcOrd="2" destOrd="0" presId="urn:microsoft.com/office/officeart/2005/8/layout/lProcess3"/>
    <dgm:cxn modelId="{8EB9337D-ABB4-4714-892D-77D3A0043110}" type="presParOf" srcId="{232637E1-CBF0-4D78-937B-B566C2DEC4DB}" destId="{7443B8C4-E90E-40D6-A10D-380FB7378365}" srcOrd="3" destOrd="0" presId="urn:microsoft.com/office/officeart/2005/8/layout/lProcess3"/>
    <dgm:cxn modelId="{6CD09133-3BFE-49A6-99C9-5D9AA1234B6C}" type="presParOf" srcId="{232637E1-CBF0-4D78-937B-B566C2DEC4DB}" destId="{D4922028-4443-48E7-90DD-CD816739EB88}" srcOrd="4" destOrd="0" presId="urn:microsoft.com/office/officeart/2005/8/layout/lProcess3"/>
    <dgm:cxn modelId="{E02FA3B3-81DE-4F4B-9B65-337B95C0AF4D}" type="presParOf" srcId="{232637E1-CBF0-4D78-937B-B566C2DEC4DB}" destId="{F015275B-DEE8-4BDD-A345-A61505DB185C}" srcOrd="5" destOrd="0" presId="urn:microsoft.com/office/officeart/2005/8/layout/lProcess3"/>
    <dgm:cxn modelId="{CC885A05-3707-4B30-91E7-F37E788AA7CF}" type="presParOf" srcId="{232637E1-CBF0-4D78-937B-B566C2DEC4DB}" destId="{32F6D68F-A561-418E-9989-8DE5A00DD7ED}" srcOrd="6" destOrd="0" presId="urn:microsoft.com/office/officeart/2005/8/layout/lProcess3"/>
    <dgm:cxn modelId="{25012C3D-128B-4807-A4DF-94C948F4D4BB}" type="presParOf" srcId="{ACA3F635-689F-420A-BF99-88DC632D251F}" destId="{083E7BF6-C09D-410E-AC30-16F3CC04A795}" srcOrd="5" destOrd="0" presId="urn:microsoft.com/office/officeart/2005/8/layout/lProcess3"/>
    <dgm:cxn modelId="{C0885746-0CDC-42B6-952B-30F9303EDD12}" type="presParOf" srcId="{ACA3F635-689F-420A-BF99-88DC632D251F}" destId="{C74FA6CE-A0AE-4EF2-9E45-37689C6A56A4}" srcOrd="6" destOrd="0" presId="urn:microsoft.com/office/officeart/2005/8/layout/lProcess3"/>
    <dgm:cxn modelId="{A447621D-A998-4A80-B73F-FB618B4AAC00}" type="presParOf" srcId="{C74FA6CE-A0AE-4EF2-9E45-37689C6A56A4}" destId="{1EC390C5-4C68-48D8-83F9-701138893AEE}" srcOrd="0" destOrd="0" presId="urn:microsoft.com/office/officeart/2005/8/layout/lProcess3"/>
    <dgm:cxn modelId="{31A5399E-5324-4B68-9D88-44515B808ABC}" type="presParOf" srcId="{C74FA6CE-A0AE-4EF2-9E45-37689C6A56A4}" destId="{D24BB8C6-F82A-430F-83F7-3AAAA4232A88}" srcOrd="1" destOrd="0" presId="urn:microsoft.com/office/officeart/2005/8/layout/lProcess3"/>
    <dgm:cxn modelId="{F45E8763-FFA4-480E-90C4-32E56487B0D3}" type="presParOf" srcId="{C74FA6CE-A0AE-4EF2-9E45-37689C6A56A4}" destId="{C76B8CC2-B1B3-4B37-8711-5F8383CB7A9E}" srcOrd="2" destOrd="0" presId="urn:microsoft.com/office/officeart/2005/8/layout/lProcess3"/>
    <dgm:cxn modelId="{377275F4-235D-4B46-B223-F32A2EE2EF24}" type="presParOf" srcId="{C74FA6CE-A0AE-4EF2-9E45-37689C6A56A4}" destId="{4B8B3C8A-F8FE-4A22-AF2E-73CE32DD8CB9}" srcOrd="3" destOrd="0" presId="urn:microsoft.com/office/officeart/2005/8/layout/lProcess3"/>
    <dgm:cxn modelId="{5F30F2D3-5A43-4B81-922A-F90A736756DC}" type="presParOf" srcId="{C74FA6CE-A0AE-4EF2-9E45-37689C6A56A4}" destId="{B95E66E6-579E-49C5-9E82-A98008E8241D}" srcOrd="4" destOrd="0" presId="urn:microsoft.com/office/officeart/2005/8/layout/lProcess3"/>
    <dgm:cxn modelId="{A7769A8D-F09E-4368-9198-804E5EC6A4E7}" type="presParOf" srcId="{C74FA6CE-A0AE-4EF2-9E45-37689C6A56A4}" destId="{18456DBF-F21E-42E8-B5DD-439A3FACCB2F}" srcOrd="5" destOrd="0" presId="urn:microsoft.com/office/officeart/2005/8/layout/lProcess3"/>
    <dgm:cxn modelId="{9972425D-55C7-440B-8AE2-F469810E7A56}" type="presParOf" srcId="{C74FA6CE-A0AE-4EF2-9E45-37689C6A56A4}" destId="{998D73AB-CA69-43C2-9E63-D1AE29C7CB99}" srcOrd="6" destOrd="0" presId="urn:microsoft.com/office/officeart/2005/8/layout/lProcess3"/>
    <dgm:cxn modelId="{ADC3778D-1E24-4950-A3B8-0107E5B6042F}" type="presParOf" srcId="{ACA3F635-689F-420A-BF99-88DC632D251F}" destId="{EDB298E8-A591-4238-9584-59D367EAF851}" srcOrd="7" destOrd="0" presId="urn:microsoft.com/office/officeart/2005/8/layout/lProcess3"/>
    <dgm:cxn modelId="{3AF8FF95-8522-41D3-80D6-A1E8E6F04CD8}" type="presParOf" srcId="{ACA3F635-689F-420A-BF99-88DC632D251F}" destId="{28E28795-DD36-49D6-9BD6-D226ABFDED89}" srcOrd="8" destOrd="0" presId="urn:microsoft.com/office/officeart/2005/8/layout/lProcess3"/>
    <dgm:cxn modelId="{748FF8FC-9BEA-4208-A0B9-C099A4D59EFE}" type="presParOf" srcId="{28E28795-DD36-49D6-9BD6-D226ABFDED89}" destId="{05BAD054-C549-48FE-BA8B-08E89923CB50}" srcOrd="0" destOrd="0" presId="urn:microsoft.com/office/officeart/2005/8/layout/lProcess3"/>
    <dgm:cxn modelId="{D5B87D8A-C924-45D0-A7C0-5F9930AA9FA9}" type="presParOf" srcId="{28E28795-DD36-49D6-9BD6-D226ABFDED89}" destId="{CB9686E2-2833-47F6-B927-36FE805F7CEC}" srcOrd="1" destOrd="0" presId="urn:microsoft.com/office/officeart/2005/8/layout/lProcess3"/>
    <dgm:cxn modelId="{68680AE7-069D-46FC-B7FC-622F305BAD0C}" type="presParOf" srcId="{28E28795-DD36-49D6-9BD6-D226ABFDED89}" destId="{4676201C-B37F-4429-AB16-CD25BBF4714C}" srcOrd="2" destOrd="0" presId="urn:microsoft.com/office/officeart/2005/8/layout/lProcess3"/>
    <dgm:cxn modelId="{69C2CCF5-A91A-4A67-92B4-11C58CAF6899}" type="presParOf" srcId="{28E28795-DD36-49D6-9BD6-D226ABFDED89}" destId="{45FB027C-AA68-43B5-92B7-6C2749061321}" srcOrd="3" destOrd="0" presId="urn:microsoft.com/office/officeart/2005/8/layout/lProcess3"/>
    <dgm:cxn modelId="{30FA9A04-07DB-4793-8C01-7C94BC4DA5D0}" type="presParOf" srcId="{28E28795-DD36-49D6-9BD6-D226ABFDED89}" destId="{872A3676-923D-4C12-95B0-CF74FB4B111D}" srcOrd="4" destOrd="0" presId="urn:microsoft.com/office/officeart/2005/8/layout/lProcess3"/>
    <dgm:cxn modelId="{FB47BF27-9646-4A11-AAF8-83F302D98E53}" type="presParOf" srcId="{28E28795-DD36-49D6-9BD6-D226ABFDED89}" destId="{47C53112-0836-49B1-9CF5-8CF92CA3530E}" srcOrd="5" destOrd="0" presId="urn:microsoft.com/office/officeart/2005/8/layout/lProcess3"/>
    <dgm:cxn modelId="{F2975051-DA1D-43D1-A628-E094CC4C7533}" type="presParOf" srcId="{28E28795-DD36-49D6-9BD6-D226ABFDED89}" destId="{8CBF29A1-86B3-4E11-B941-43B044300B79}" srcOrd="6" destOrd="0" presId="urn:microsoft.com/office/officeart/2005/8/layout/lProcess3"/>
    <dgm:cxn modelId="{379B44FB-969D-4771-A2E9-30A22B1DB843}" type="presParOf" srcId="{ACA3F635-689F-420A-BF99-88DC632D251F}" destId="{1A4829F7-7E01-4CA8-B7CC-6891331341BE}" srcOrd="9" destOrd="0" presId="urn:microsoft.com/office/officeart/2005/8/layout/lProcess3"/>
    <dgm:cxn modelId="{BE3CE71D-6C42-455D-9797-884C88FB3796}" type="presParOf" srcId="{ACA3F635-689F-420A-BF99-88DC632D251F}" destId="{28A993D3-7956-4F18-83F8-4147AD3B0763}" srcOrd="10" destOrd="0" presId="urn:microsoft.com/office/officeart/2005/8/layout/lProcess3"/>
    <dgm:cxn modelId="{976581B4-C227-40CC-A66B-07767ED2AB77}" type="presParOf" srcId="{28A993D3-7956-4F18-83F8-4147AD3B0763}" destId="{39E7C33A-AE3A-4156-946A-A168626348B5}" srcOrd="0" destOrd="0" presId="urn:microsoft.com/office/officeart/2005/8/layout/lProcess3"/>
    <dgm:cxn modelId="{CFC8CF0A-F47E-49BD-95D9-9BC8A9CF1468}" type="presParOf" srcId="{28A993D3-7956-4F18-83F8-4147AD3B0763}" destId="{F0E13465-030C-4058-AF4B-4241C386F5FE}" srcOrd="1" destOrd="0" presId="urn:microsoft.com/office/officeart/2005/8/layout/lProcess3"/>
    <dgm:cxn modelId="{F2CF3C70-9A5B-4CF1-8DB7-C729F373D2E5}" type="presParOf" srcId="{28A993D3-7956-4F18-83F8-4147AD3B0763}" destId="{7D182597-4B67-4C72-9781-BDEA14584D2A}" srcOrd="2" destOrd="0" presId="urn:microsoft.com/office/officeart/2005/8/layout/lProcess3"/>
    <dgm:cxn modelId="{5B19DECC-52D5-46CB-86B8-E555A2F681D3}" type="presParOf" srcId="{28A993D3-7956-4F18-83F8-4147AD3B0763}" destId="{9A82E7C7-7192-4B46-866D-E0D8DA155176}" srcOrd="3" destOrd="0" presId="urn:microsoft.com/office/officeart/2005/8/layout/lProcess3"/>
    <dgm:cxn modelId="{DABB4344-1EF7-49FF-9ACD-8D6B0219F788}" type="presParOf" srcId="{28A993D3-7956-4F18-83F8-4147AD3B0763}" destId="{CEF8FC15-5D7C-42D8-B541-A6F75AA6C071}" srcOrd="4" destOrd="0" presId="urn:microsoft.com/office/officeart/2005/8/layout/lProcess3"/>
    <dgm:cxn modelId="{6B476D20-9153-4F4B-ABAB-6C6302367F8B}" type="presParOf" srcId="{28A993D3-7956-4F18-83F8-4147AD3B0763}" destId="{3CA0FDB3-470F-42CA-8C51-09EF379AC94C}" srcOrd="5" destOrd="0" presId="urn:microsoft.com/office/officeart/2005/8/layout/lProcess3"/>
    <dgm:cxn modelId="{4025BF95-0A39-4FAB-9068-F43DADD964D4}" type="presParOf" srcId="{28A993D3-7956-4F18-83F8-4147AD3B0763}" destId="{60BD42B9-D051-41CF-BB5C-9AE5C41F7140}" srcOrd="6" destOrd="0" presId="urn:microsoft.com/office/officeart/2005/8/layout/lProcess3"/>
    <dgm:cxn modelId="{BFE8BA95-EF54-4A7C-96FD-B3947074DC9C}" type="presParOf" srcId="{ACA3F635-689F-420A-BF99-88DC632D251F}" destId="{BEAA4497-5545-4A6F-8A1A-565EDEDF71C3}" srcOrd="11" destOrd="0" presId="urn:microsoft.com/office/officeart/2005/8/layout/lProcess3"/>
    <dgm:cxn modelId="{9EA04F4D-1372-4BDA-AD8C-DCC1FC6A6623}" type="presParOf" srcId="{ACA3F635-689F-420A-BF99-88DC632D251F}" destId="{21651A23-B1D8-4365-90F3-1F1D351F727F}" srcOrd="12" destOrd="0" presId="urn:microsoft.com/office/officeart/2005/8/layout/lProcess3"/>
    <dgm:cxn modelId="{68B6FD98-FA0F-4FB5-9051-EA38437441C3}" type="presParOf" srcId="{21651A23-B1D8-4365-90F3-1F1D351F727F}" destId="{1B7DAF5B-249C-4BC2-B1B1-638EA38E19DE}" srcOrd="0" destOrd="0" presId="urn:microsoft.com/office/officeart/2005/8/layout/lProcess3"/>
    <dgm:cxn modelId="{CFC6557F-8FFA-48AC-B132-28FB3DFE0E4A}" type="presParOf" srcId="{21651A23-B1D8-4365-90F3-1F1D351F727F}" destId="{CE6A7B06-9F19-4BEA-B8E1-247C12E6252F}" srcOrd="1" destOrd="0" presId="urn:microsoft.com/office/officeart/2005/8/layout/lProcess3"/>
    <dgm:cxn modelId="{986AB860-F360-4BED-B678-8CBDFF71B833}" type="presParOf" srcId="{21651A23-B1D8-4365-90F3-1F1D351F727F}" destId="{882717BF-4D62-4FDE-910B-3602AC43C584}" srcOrd="2" destOrd="0" presId="urn:microsoft.com/office/officeart/2005/8/layout/lProcess3"/>
    <dgm:cxn modelId="{3C48BD8F-3DBD-4A18-A9ED-BA688C5AEDF4}" type="presParOf" srcId="{21651A23-B1D8-4365-90F3-1F1D351F727F}" destId="{36D36B5B-CD9D-460C-AC73-8764C7D07381}" srcOrd="3" destOrd="0" presId="urn:microsoft.com/office/officeart/2005/8/layout/lProcess3"/>
    <dgm:cxn modelId="{208B0182-0D85-46D1-A184-460E597030D3}" type="presParOf" srcId="{21651A23-B1D8-4365-90F3-1F1D351F727F}" destId="{D70830BB-20A6-4216-B5F9-128EF8E0DDA3}" srcOrd="4" destOrd="0" presId="urn:microsoft.com/office/officeart/2005/8/layout/lProcess3"/>
    <dgm:cxn modelId="{F0C54F71-13F2-4DBD-8B54-CD97837638ED}" type="presParOf" srcId="{21651A23-B1D8-4365-90F3-1F1D351F727F}" destId="{1DBC80EC-ADC9-46A4-A24B-3420DDB47BB1}" srcOrd="5" destOrd="0" presId="urn:microsoft.com/office/officeart/2005/8/layout/lProcess3"/>
    <dgm:cxn modelId="{93076A84-A7F6-4461-8592-634402EBA466}" type="presParOf" srcId="{21651A23-B1D8-4365-90F3-1F1D351F727F}" destId="{2EBD1833-4408-40EB-A8D7-723687F930DE}" srcOrd="6" destOrd="0" presId="urn:microsoft.com/office/officeart/2005/8/layout/lProcess3"/>
    <dgm:cxn modelId="{FEFAD704-F5BF-470C-82F2-C81F56DA0CB1}" type="presParOf" srcId="{ACA3F635-689F-420A-BF99-88DC632D251F}" destId="{DB474246-7F42-41CA-A99D-D11E5F199BFB}" srcOrd="13" destOrd="0" presId="urn:microsoft.com/office/officeart/2005/8/layout/lProcess3"/>
    <dgm:cxn modelId="{FE39F42E-AB1F-492E-82A4-895E053CC7A9}" type="presParOf" srcId="{ACA3F635-689F-420A-BF99-88DC632D251F}" destId="{8EE35D57-C620-4174-92C5-64C79A17F4F3}" srcOrd="14" destOrd="0" presId="urn:microsoft.com/office/officeart/2005/8/layout/lProcess3"/>
    <dgm:cxn modelId="{EB579788-0160-4038-9E05-EF9420701D05}" type="presParOf" srcId="{8EE35D57-C620-4174-92C5-64C79A17F4F3}" destId="{DB428434-B91C-41B5-B83A-7CF0CCF19B6F}" srcOrd="0" destOrd="0" presId="urn:microsoft.com/office/officeart/2005/8/layout/lProcess3"/>
    <dgm:cxn modelId="{96893CDD-CC95-4F78-A839-C02D77662D1B}" type="presParOf" srcId="{8EE35D57-C620-4174-92C5-64C79A17F4F3}" destId="{EB58319D-1751-4689-BC14-2ED1A278A2CF}" srcOrd="1" destOrd="0" presId="urn:microsoft.com/office/officeart/2005/8/layout/lProcess3"/>
    <dgm:cxn modelId="{4FCEE458-2FF7-4A27-B03A-8B4E2116858F}" type="presParOf" srcId="{8EE35D57-C620-4174-92C5-64C79A17F4F3}" destId="{8A001CD8-F0B1-4003-B4DA-AE3EE07CFD1F}" srcOrd="2" destOrd="0" presId="urn:microsoft.com/office/officeart/2005/8/layout/lProcess3"/>
    <dgm:cxn modelId="{6888DF25-8FE6-4F2F-B147-149BEA3DCAFB}" type="presParOf" srcId="{8EE35D57-C620-4174-92C5-64C79A17F4F3}" destId="{F5A52FBF-5A2C-4B8D-B599-2A21D960AF35}" srcOrd="3" destOrd="0" presId="urn:microsoft.com/office/officeart/2005/8/layout/lProcess3"/>
    <dgm:cxn modelId="{F069C53C-117C-4210-AD7E-FA217B8BD217}" type="presParOf" srcId="{8EE35D57-C620-4174-92C5-64C79A17F4F3}" destId="{2B5EF87F-C317-456B-8564-F25B915A2552}" srcOrd="4" destOrd="0" presId="urn:microsoft.com/office/officeart/2005/8/layout/lProcess3"/>
    <dgm:cxn modelId="{9F19545D-BBFC-487D-9B40-550E45D12616}" type="presParOf" srcId="{8EE35D57-C620-4174-92C5-64C79A17F4F3}" destId="{069A2306-164F-4121-BC38-CA385CDE50FC}" srcOrd="5" destOrd="0" presId="urn:microsoft.com/office/officeart/2005/8/layout/lProcess3"/>
    <dgm:cxn modelId="{F0002585-211E-467A-81F8-55CCEE1FD503}" type="presParOf" srcId="{8EE35D57-C620-4174-92C5-64C79A17F4F3}" destId="{07D09859-8B04-49FF-8035-68E17AEA7C4F}" srcOrd="6" destOrd="0" presId="urn:microsoft.com/office/officeart/2005/8/layout/lProcess3"/>
    <dgm:cxn modelId="{F729FAE8-22FC-4886-B500-086E2DE03B52}" type="presParOf" srcId="{ACA3F635-689F-420A-BF99-88DC632D251F}" destId="{ABF063FD-BFE3-483A-ACC3-9D85518CD089}" srcOrd="15" destOrd="0" presId="urn:microsoft.com/office/officeart/2005/8/layout/lProcess3"/>
    <dgm:cxn modelId="{66C294C3-1841-4F10-AE22-6F03BCF40DBB}" type="presParOf" srcId="{ACA3F635-689F-420A-BF99-88DC632D251F}" destId="{8B26C166-1082-40F6-B04A-6DEF6EA18577}" srcOrd="16" destOrd="0" presId="urn:microsoft.com/office/officeart/2005/8/layout/lProcess3"/>
    <dgm:cxn modelId="{687F69EA-6D89-4E8D-BB7E-48D29FA63E14}" type="presParOf" srcId="{8B26C166-1082-40F6-B04A-6DEF6EA18577}" destId="{B3F13C45-0320-43AF-B6BE-DB09953591AC}" srcOrd="0" destOrd="0" presId="urn:microsoft.com/office/officeart/2005/8/layout/lProcess3"/>
    <dgm:cxn modelId="{3E746C97-358D-402E-9F08-4CD6EDB2507E}" type="presParOf" srcId="{8B26C166-1082-40F6-B04A-6DEF6EA18577}" destId="{F195DF64-4662-4718-A5EA-018A45B4D1BD}" srcOrd="1" destOrd="0" presId="urn:microsoft.com/office/officeart/2005/8/layout/lProcess3"/>
    <dgm:cxn modelId="{D8D8D303-EA11-4EFD-BA64-C30DBBB03229}" type="presParOf" srcId="{8B26C166-1082-40F6-B04A-6DEF6EA18577}" destId="{781F7C2C-F8E3-44F7-96A0-819F07FB9469}" srcOrd="2" destOrd="0" presId="urn:microsoft.com/office/officeart/2005/8/layout/lProcess3"/>
    <dgm:cxn modelId="{FC6E05A2-BE35-4A4C-8828-F4DDAD0C25A0}" type="presParOf" srcId="{8B26C166-1082-40F6-B04A-6DEF6EA18577}" destId="{61B63508-1415-43DC-ADF3-A10AC90A644B}" srcOrd="3" destOrd="0" presId="urn:microsoft.com/office/officeart/2005/8/layout/lProcess3"/>
    <dgm:cxn modelId="{7EC97F25-0CFE-4098-831C-654C9CFE5FB3}" type="presParOf" srcId="{8B26C166-1082-40F6-B04A-6DEF6EA18577}" destId="{38D69D54-E45D-4A88-A0B0-5243AFEEFB74}" srcOrd="4" destOrd="0" presId="urn:microsoft.com/office/officeart/2005/8/layout/lProcess3"/>
    <dgm:cxn modelId="{744F79D8-2452-4D02-A1DF-44D4369BEA49}" type="presParOf" srcId="{8B26C166-1082-40F6-B04A-6DEF6EA18577}" destId="{A79468CD-516F-42FA-9045-789DF56262D3}" srcOrd="5" destOrd="0" presId="urn:microsoft.com/office/officeart/2005/8/layout/lProcess3"/>
    <dgm:cxn modelId="{6DF5F98A-D3E5-4AEC-A2C2-F8855E6878AB}" type="presParOf" srcId="{8B26C166-1082-40F6-B04A-6DEF6EA18577}" destId="{8F539508-0F2A-4770-A9D5-DE90B4974083}" srcOrd="6" destOrd="0" presId="urn:microsoft.com/office/officeart/2005/8/layout/lProcess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5C0B14E-AEA6-48D3-A387-ED4A3A3BF840}" type="doc">
      <dgm:prSet loTypeId="urn:microsoft.com/office/officeart/2005/8/layout/lProcess1" loCatId="process" qsTypeId="urn:microsoft.com/office/officeart/2005/8/quickstyle/simple1" qsCatId="simple" csTypeId="urn:microsoft.com/office/officeart/2018/5/colors/Iconchunking_coloredoutline_colorful1" csCatId="colorful" phldr="1"/>
      <dgm:spPr/>
      <dgm:t>
        <a:bodyPr/>
        <a:lstStyle/>
        <a:p>
          <a:endParaRPr lang="en-US"/>
        </a:p>
      </dgm:t>
    </dgm:pt>
    <dgm:pt modelId="{D07AD3FD-84FF-467E-9693-752776549C61}">
      <dgm:prSet phldrT="[Text]"/>
      <dgm:spPr>
        <a:solidFill>
          <a:schemeClr val="accent2"/>
        </a:solidFill>
        <a:ln>
          <a:solidFill>
            <a:schemeClr val="accent2"/>
          </a:solidFill>
        </a:ln>
      </dgm:spPr>
      <dgm:t>
        <a:bodyPr/>
        <a:lstStyle/>
        <a:p>
          <a:r>
            <a:rPr lang="en-US" b="1" dirty="0" err="1">
              <a:effectLst>
                <a:outerShdw blurRad="50800" dist="38100" dir="2700000" algn="tl" rotWithShape="0">
                  <a:schemeClr val="tx1">
                    <a:alpha val="50000"/>
                  </a:schemeClr>
                </a:outerShdw>
              </a:effectLst>
              <a:latin typeface="+mj-lt"/>
            </a:rPr>
            <a:t>Juillet</a:t>
          </a:r>
          <a:r>
            <a:rPr lang="en-US" b="1" dirty="0">
              <a:effectLst>
                <a:outerShdw blurRad="50800" dist="38100" dir="2700000" algn="tl" rotWithShape="0">
                  <a:schemeClr val="tx1">
                    <a:alpha val="50000"/>
                  </a:schemeClr>
                </a:outerShdw>
              </a:effectLst>
              <a:latin typeface="+mj-lt"/>
            </a:rPr>
            <a:t> 2022</a:t>
          </a:r>
        </a:p>
      </dgm:t>
    </dgm:pt>
    <dgm:pt modelId="{A8C9B7A9-BC2A-4753-B7F0-F2E361D95520}" type="sibTrans" cxnId="{55492768-9A5E-4F74-AC7C-959C5C24EFD3}">
      <dgm:prSet/>
      <dgm:spPr/>
      <dgm:t>
        <a:bodyPr/>
        <a:lstStyle/>
        <a:p>
          <a:endParaRPr lang="en-US"/>
        </a:p>
      </dgm:t>
    </dgm:pt>
    <dgm:pt modelId="{7B691773-F524-4FAD-A272-BDF0B0C4370A}" type="parTrans" cxnId="{55492768-9A5E-4F74-AC7C-959C5C24EFD3}">
      <dgm:prSet/>
      <dgm:spPr/>
      <dgm:t>
        <a:bodyPr/>
        <a:lstStyle/>
        <a:p>
          <a:endParaRPr lang="en-US"/>
        </a:p>
      </dgm:t>
    </dgm:pt>
    <dgm:pt modelId="{D71FC021-6A65-44D1-95B9-0E6C89079866}">
      <dgm:prSet phldrT="[Text]"/>
      <dgm:spPr>
        <a:solidFill>
          <a:schemeClr val="accent3"/>
        </a:solidFill>
        <a:ln>
          <a:solidFill>
            <a:schemeClr val="accent3"/>
          </a:solidFill>
        </a:ln>
      </dgm:spPr>
      <dgm:t>
        <a:bodyPr/>
        <a:lstStyle/>
        <a:p>
          <a:r>
            <a:rPr lang="en-US" b="1" dirty="0" err="1">
              <a:effectLst>
                <a:outerShdw blurRad="50800" dist="38100" dir="2700000" algn="tl" rotWithShape="0">
                  <a:schemeClr val="tx1">
                    <a:alpha val="50000"/>
                  </a:schemeClr>
                </a:outerShdw>
              </a:effectLst>
              <a:latin typeface="+mj-lt"/>
            </a:rPr>
            <a:t>Octobre</a:t>
          </a:r>
          <a:r>
            <a:rPr lang="en-US" b="1" dirty="0">
              <a:effectLst>
                <a:outerShdw blurRad="50800" dist="38100" dir="2700000" algn="tl" rotWithShape="0">
                  <a:schemeClr val="tx1">
                    <a:alpha val="50000"/>
                  </a:schemeClr>
                </a:outerShdw>
              </a:effectLst>
              <a:latin typeface="+mj-lt"/>
            </a:rPr>
            <a:t> 2022</a:t>
          </a:r>
        </a:p>
      </dgm:t>
    </dgm:pt>
    <dgm:pt modelId="{9B090D9D-470E-46E2-AABB-0368A52481AA}" type="sibTrans" cxnId="{53239C96-427C-420B-95DC-546F3B30ED65}">
      <dgm:prSet/>
      <dgm:spPr/>
      <dgm:t>
        <a:bodyPr/>
        <a:lstStyle/>
        <a:p>
          <a:endParaRPr lang="en-US"/>
        </a:p>
      </dgm:t>
    </dgm:pt>
    <dgm:pt modelId="{862AAE39-3AAD-40E3-BA20-90187BD73242}" type="parTrans" cxnId="{53239C96-427C-420B-95DC-546F3B30ED65}">
      <dgm:prSet/>
      <dgm:spPr/>
      <dgm:t>
        <a:bodyPr/>
        <a:lstStyle/>
        <a:p>
          <a:endParaRPr lang="en-US"/>
        </a:p>
      </dgm:t>
    </dgm:pt>
    <dgm:pt modelId="{32CCB050-072A-41BF-BE1B-388CF53E5629}">
      <dgm:prSet/>
      <dgm:spPr>
        <a:solidFill>
          <a:schemeClr val="accent4"/>
        </a:solidFill>
        <a:ln>
          <a:solidFill>
            <a:schemeClr val="accent4"/>
          </a:solidFill>
        </a:ln>
      </dgm:spPr>
      <dgm:t>
        <a:bodyPr/>
        <a:lstStyle/>
        <a:p>
          <a:r>
            <a:rPr lang="en-US" b="1" dirty="0">
              <a:effectLst>
                <a:outerShdw blurRad="50800" dist="38100" dir="2700000" algn="tl" rotWithShape="0">
                  <a:schemeClr val="tx1">
                    <a:alpha val="50000"/>
                  </a:schemeClr>
                </a:outerShdw>
              </a:effectLst>
              <a:latin typeface="+mj-lt"/>
            </a:rPr>
            <a:t>Janvier 2023</a:t>
          </a:r>
          <a:endParaRPr lang="ru-RU" b="1" dirty="0">
            <a:effectLst>
              <a:outerShdw blurRad="50800" dist="38100" dir="2700000" algn="tl" rotWithShape="0">
                <a:schemeClr val="tx1">
                  <a:alpha val="50000"/>
                </a:schemeClr>
              </a:outerShdw>
            </a:effectLst>
            <a:latin typeface="+mj-lt"/>
          </a:endParaRPr>
        </a:p>
      </dgm:t>
    </dgm:pt>
    <dgm:pt modelId="{BF05D8EE-4413-4737-8721-DAF10D6CAB04}" type="sibTrans" cxnId="{042E0AE1-6450-410A-B96E-AFBADB139BEA}">
      <dgm:prSet/>
      <dgm:spPr/>
      <dgm:t>
        <a:bodyPr/>
        <a:lstStyle/>
        <a:p>
          <a:endParaRPr lang="ru-RU"/>
        </a:p>
      </dgm:t>
    </dgm:pt>
    <dgm:pt modelId="{B301371B-A53D-4B79-8B8D-7B304894442B}" type="parTrans" cxnId="{042E0AE1-6450-410A-B96E-AFBADB139BEA}">
      <dgm:prSet/>
      <dgm:spPr/>
      <dgm:t>
        <a:bodyPr/>
        <a:lstStyle/>
        <a:p>
          <a:endParaRPr lang="ru-RU"/>
        </a:p>
      </dgm:t>
    </dgm:pt>
    <dgm:pt modelId="{9E838AE2-4659-4603-ABC8-58DF4222C0D4}">
      <dgm:prSet/>
      <dgm:spPr>
        <a:solidFill>
          <a:schemeClr val="accent5"/>
        </a:solidFill>
        <a:ln>
          <a:solidFill>
            <a:schemeClr val="accent5"/>
          </a:solidFill>
        </a:ln>
      </dgm:spPr>
      <dgm:t>
        <a:bodyPr/>
        <a:lstStyle/>
        <a:p>
          <a:r>
            <a:rPr lang="en-US" b="1" dirty="0">
              <a:effectLst>
                <a:outerShdw blurRad="50800" dist="38100" dir="2700000" algn="tl" rotWithShape="0">
                  <a:schemeClr val="tx1">
                    <a:alpha val="50000"/>
                  </a:schemeClr>
                </a:outerShdw>
              </a:effectLst>
              <a:latin typeface="+mj-lt"/>
            </a:rPr>
            <a:t>Avril 2023</a:t>
          </a:r>
          <a:endParaRPr lang="ru-RU" b="1" dirty="0">
            <a:effectLst>
              <a:outerShdw blurRad="50800" dist="38100" dir="2700000" algn="tl" rotWithShape="0">
                <a:schemeClr val="tx1">
                  <a:alpha val="50000"/>
                </a:schemeClr>
              </a:outerShdw>
            </a:effectLst>
            <a:latin typeface="+mj-lt"/>
          </a:endParaRPr>
        </a:p>
      </dgm:t>
    </dgm:pt>
    <dgm:pt modelId="{61F1BCD3-232D-4C03-B56C-182BCB6108CD}" type="sibTrans" cxnId="{CF54291C-AAFD-4FA4-9A16-20CE892BA907}">
      <dgm:prSet/>
      <dgm:spPr/>
      <dgm:t>
        <a:bodyPr/>
        <a:lstStyle/>
        <a:p>
          <a:endParaRPr lang="ru-RU"/>
        </a:p>
      </dgm:t>
    </dgm:pt>
    <dgm:pt modelId="{5FC53805-9431-4BC8-ADB9-DABF59DE31C7}" type="parTrans" cxnId="{CF54291C-AAFD-4FA4-9A16-20CE892BA907}">
      <dgm:prSet/>
      <dgm:spPr/>
      <dgm:t>
        <a:bodyPr/>
        <a:lstStyle/>
        <a:p>
          <a:endParaRPr lang="ru-RU"/>
        </a:p>
      </dgm:t>
    </dgm:pt>
    <dgm:pt modelId="{D6FD4F3A-8574-418E-86FE-A6CF4F0D0702}">
      <dgm:prSet/>
      <dgm:spPr>
        <a:noFill/>
        <a:ln>
          <a:solidFill>
            <a:schemeClr val="accent5"/>
          </a:solidFill>
        </a:ln>
      </dgm:spPr>
      <dgm:t>
        <a:bodyPr/>
        <a:lstStyle/>
        <a:p>
          <a:endParaRPr lang="en-US" b="1" dirty="0">
            <a:effectLst>
              <a:outerShdw blurRad="50800" dist="38100" dir="2700000" algn="tl" rotWithShape="0">
                <a:schemeClr val="tx1">
                  <a:alpha val="50000"/>
                </a:schemeClr>
              </a:outerShdw>
            </a:effectLst>
            <a:latin typeface="+mj-lt"/>
          </a:endParaRPr>
        </a:p>
      </dgm:t>
    </dgm:pt>
    <dgm:pt modelId="{F9C7A07A-08C2-4CD7-BA2A-406BD8BC1939}" type="sibTrans" cxnId="{8D7284A5-5DF6-4855-8CB2-BFCECBC1C3E1}">
      <dgm:prSet/>
      <dgm:spPr/>
      <dgm:t>
        <a:bodyPr/>
        <a:lstStyle/>
        <a:p>
          <a:endParaRPr lang="en-US"/>
        </a:p>
      </dgm:t>
    </dgm:pt>
    <dgm:pt modelId="{61B1A60F-1BC5-46FD-BD0E-84780AE53C76}" type="parTrans" cxnId="{8D7284A5-5DF6-4855-8CB2-BFCECBC1C3E1}">
      <dgm:prSet/>
      <dgm:spPr/>
      <dgm:t>
        <a:bodyPr/>
        <a:lstStyle/>
        <a:p>
          <a:endParaRPr lang="en-US"/>
        </a:p>
      </dgm:t>
    </dgm:pt>
    <dgm:pt modelId="{A0642924-B0E9-4A4F-B037-1EC789F2430B}">
      <dgm:prSet phldrT="[Text]"/>
      <dgm:spPr>
        <a:noFill/>
        <a:ln>
          <a:solidFill>
            <a:schemeClr val="accent3"/>
          </a:solidFill>
        </a:ln>
      </dgm:spPr>
      <dgm:t>
        <a:bodyPr/>
        <a:lstStyle/>
        <a:p>
          <a:endParaRPr lang="en-US" b="1">
            <a:effectLst>
              <a:outerShdw blurRad="50800" dist="38100" dir="2700000" algn="tl" rotWithShape="0">
                <a:schemeClr val="tx1">
                  <a:alpha val="50000"/>
                </a:schemeClr>
              </a:outerShdw>
            </a:effectLst>
            <a:latin typeface="+mj-lt"/>
          </a:endParaRPr>
        </a:p>
      </dgm:t>
    </dgm:pt>
    <dgm:pt modelId="{FBF5A826-C5D9-4A91-9161-3E00A01B434D}" type="parTrans" cxnId="{3628E49C-8B49-4282-9576-6EA9D9AEA81F}">
      <dgm:prSet/>
      <dgm:spPr/>
      <dgm:t>
        <a:bodyPr/>
        <a:lstStyle/>
        <a:p>
          <a:endParaRPr lang="en-US"/>
        </a:p>
      </dgm:t>
    </dgm:pt>
    <dgm:pt modelId="{991C028B-546B-4332-B68C-12F1792F4E85}" type="sibTrans" cxnId="{3628E49C-8B49-4282-9576-6EA9D9AEA81F}">
      <dgm:prSet/>
      <dgm:spPr/>
      <dgm:t>
        <a:bodyPr/>
        <a:lstStyle/>
        <a:p>
          <a:endParaRPr lang="en-US"/>
        </a:p>
      </dgm:t>
    </dgm:pt>
    <dgm:pt modelId="{DF54A7B1-41D9-4D95-A2E3-0A95E9140A47}">
      <dgm:prSet phldrT="[Text]"/>
      <dgm:spPr>
        <a:noFill/>
        <a:ln>
          <a:solidFill>
            <a:schemeClr val="accent3"/>
          </a:solidFill>
        </a:ln>
      </dgm:spPr>
      <dgm:t>
        <a:bodyPr/>
        <a:lstStyle/>
        <a:p>
          <a:endParaRPr lang="en-US" b="1">
            <a:effectLst>
              <a:outerShdw blurRad="50800" dist="38100" dir="2700000" algn="tl" rotWithShape="0">
                <a:schemeClr val="tx1">
                  <a:alpha val="50000"/>
                </a:schemeClr>
              </a:outerShdw>
            </a:effectLst>
            <a:latin typeface="+mj-lt"/>
          </a:endParaRPr>
        </a:p>
      </dgm:t>
    </dgm:pt>
    <dgm:pt modelId="{CC1E3CBA-49AE-4103-9AA2-BDF68C4C7EC2}" type="parTrans" cxnId="{6B30913C-4782-410F-9274-6A1E49F725C3}">
      <dgm:prSet/>
      <dgm:spPr/>
      <dgm:t>
        <a:bodyPr/>
        <a:lstStyle/>
        <a:p>
          <a:endParaRPr lang="en-US"/>
        </a:p>
      </dgm:t>
    </dgm:pt>
    <dgm:pt modelId="{5378A478-3085-4887-876B-B9799286BAE0}" type="sibTrans" cxnId="{6B30913C-4782-410F-9274-6A1E49F725C3}">
      <dgm:prSet/>
      <dgm:spPr/>
      <dgm:t>
        <a:bodyPr/>
        <a:lstStyle/>
        <a:p>
          <a:endParaRPr lang="en-US"/>
        </a:p>
      </dgm:t>
    </dgm:pt>
    <dgm:pt modelId="{B4FEADC2-8C8A-4CFC-86E1-4101DAC06560}">
      <dgm:prSet phldrT="[Text]"/>
      <dgm:spPr>
        <a:noFill/>
        <a:ln>
          <a:solidFill>
            <a:schemeClr val="accent3"/>
          </a:solidFill>
        </a:ln>
      </dgm:spPr>
      <dgm:t>
        <a:bodyPr/>
        <a:lstStyle/>
        <a:p>
          <a:endParaRPr lang="en-US" b="1" dirty="0">
            <a:effectLst>
              <a:outerShdw blurRad="50800" dist="38100" dir="2700000" algn="tl" rotWithShape="0">
                <a:schemeClr val="tx1">
                  <a:alpha val="50000"/>
                </a:schemeClr>
              </a:outerShdw>
            </a:effectLst>
            <a:latin typeface="+mj-lt"/>
          </a:endParaRPr>
        </a:p>
      </dgm:t>
    </dgm:pt>
    <dgm:pt modelId="{BDC4BBA0-4496-4EFE-A6F0-72E65A2332CD}" type="parTrans" cxnId="{12C08714-3886-4F36-BD27-0FA7E46DD6D5}">
      <dgm:prSet/>
      <dgm:spPr/>
      <dgm:t>
        <a:bodyPr/>
        <a:lstStyle/>
        <a:p>
          <a:endParaRPr lang="en-US"/>
        </a:p>
      </dgm:t>
    </dgm:pt>
    <dgm:pt modelId="{6367C5CA-49A0-4930-AE70-D105ECC9B7F5}" type="sibTrans" cxnId="{12C08714-3886-4F36-BD27-0FA7E46DD6D5}">
      <dgm:prSet/>
      <dgm:spPr/>
      <dgm:t>
        <a:bodyPr/>
        <a:lstStyle/>
        <a:p>
          <a:endParaRPr lang="en-US"/>
        </a:p>
      </dgm:t>
    </dgm:pt>
    <dgm:pt modelId="{D1B27083-AFAA-45D3-82C2-9101DA8CC0AF}">
      <dgm:prSet phldrT="[Text]"/>
      <dgm:spPr>
        <a:noFill/>
        <a:ln>
          <a:solidFill>
            <a:schemeClr val="accent2"/>
          </a:solidFill>
        </a:ln>
      </dgm:spPr>
      <dgm:t>
        <a:bodyPr/>
        <a:lstStyle/>
        <a:p>
          <a:r>
            <a:rPr lang="en-US" b="1" dirty="0">
              <a:effectLst>
                <a:outerShdw blurRad="50800" dist="38100" dir="2700000" algn="tl" rotWithShape="0">
                  <a:schemeClr val="tx1">
                    <a:alpha val="50000"/>
                  </a:schemeClr>
                </a:outerShdw>
              </a:effectLst>
              <a:latin typeface="+mj-lt"/>
            </a:rPr>
            <a:t>87</a:t>
          </a:r>
        </a:p>
      </dgm:t>
    </dgm:pt>
    <dgm:pt modelId="{9581BFF8-BD2F-40CD-A076-43C02A07C677}" type="parTrans" cxnId="{0182A117-5FDC-4A3F-937C-C788BB4CDB74}">
      <dgm:prSet/>
      <dgm:spPr/>
      <dgm:t>
        <a:bodyPr/>
        <a:lstStyle/>
        <a:p>
          <a:endParaRPr lang="en-US"/>
        </a:p>
      </dgm:t>
    </dgm:pt>
    <dgm:pt modelId="{D09E6AE8-6107-40E5-BD84-61E615AC13E6}" type="sibTrans" cxnId="{0182A117-5FDC-4A3F-937C-C788BB4CDB74}">
      <dgm:prSet/>
      <dgm:spPr/>
      <dgm:t>
        <a:bodyPr/>
        <a:lstStyle/>
        <a:p>
          <a:endParaRPr lang="en-US"/>
        </a:p>
      </dgm:t>
    </dgm:pt>
    <dgm:pt modelId="{0FF67A12-ECB7-4FDD-9F39-9BC14C95B2A5}">
      <dgm:prSet phldrT="[Text]" phldr="0"/>
      <dgm:spPr>
        <a:noFill/>
        <a:ln>
          <a:solidFill>
            <a:schemeClr val="accent2"/>
          </a:solidFill>
        </a:ln>
      </dgm:spPr>
      <dgm:t>
        <a:bodyPr/>
        <a:lstStyle/>
        <a:p>
          <a:r>
            <a:rPr lang="en-US" b="1" dirty="0">
              <a:effectLst>
                <a:outerShdw blurRad="50800" dist="38100" dir="2700000" algn="tl" rotWithShape="0">
                  <a:schemeClr val="tx1">
                    <a:alpha val="50000"/>
                  </a:schemeClr>
                </a:outerShdw>
              </a:effectLst>
              <a:latin typeface="+mj-lt"/>
            </a:rPr>
            <a:t>1453</a:t>
          </a:r>
        </a:p>
      </dgm:t>
    </dgm:pt>
    <dgm:pt modelId="{8FFDAAE1-1633-4812-9F68-9340279A4016}" type="parTrans" cxnId="{621C552D-B166-43DD-88ED-6546CAF07343}">
      <dgm:prSet/>
      <dgm:spPr/>
      <dgm:t>
        <a:bodyPr/>
        <a:lstStyle/>
        <a:p>
          <a:endParaRPr lang="en-US"/>
        </a:p>
      </dgm:t>
    </dgm:pt>
    <dgm:pt modelId="{250CD4F8-98A2-4C8E-968E-A91AE5F1EB4C}" type="sibTrans" cxnId="{621C552D-B166-43DD-88ED-6546CAF07343}">
      <dgm:prSet/>
      <dgm:spPr/>
      <dgm:t>
        <a:bodyPr/>
        <a:lstStyle/>
        <a:p>
          <a:endParaRPr lang="en-US"/>
        </a:p>
      </dgm:t>
    </dgm:pt>
    <dgm:pt modelId="{795F1D1D-ADB5-4707-A361-E81CB3897CEE}">
      <dgm:prSet phldrT="[Text]"/>
      <dgm:spPr>
        <a:noFill/>
        <a:ln>
          <a:solidFill>
            <a:schemeClr val="accent2"/>
          </a:solidFill>
        </a:ln>
      </dgm:spPr>
      <dgm:t>
        <a:bodyPr/>
        <a:lstStyle/>
        <a:p>
          <a:r>
            <a:rPr lang="en-US" b="1" dirty="0">
              <a:effectLst>
                <a:outerShdw blurRad="50800" dist="38100" dir="2700000" algn="tl" rotWithShape="0">
                  <a:schemeClr val="tx1">
                    <a:alpha val="50000"/>
                  </a:schemeClr>
                </a:outerShdw>
              </a:effectLst>
              <a:latin typeface="+mj-lt"/>
            </a:rPr>
            <a:t>1770</a:t>
          </a:r>
        </a:p>
      </dgm:t>
    </dgm:pt>
    <dgm:pt modelId="{99EA3F32-8F77-42FD-93D7-CA228983D744}" type="parTrans" cxnId="{B74CC1C6-116B-481A-B2A0-2FC0A2E1AA6E}">
      <dgm:prSet/>
      <dgm:spPr/>
      <dgm:t>
        <a:bodyPr/>
        <a:lstStyle/>
        <a:p>
          <a:endParaRPr lang="en-US"/>
        </a:p>
      </dgm:t>
    </dgm:pt>
    <dgm:pt modelId="{00107C61-8F17-4D70-9EFF-8C399A0892CA}" type="sibTrans" cxnId="{B74CC1C6-116B-481A-B2A0-2FC0A2E1AA6E}">
      <dgm:prSet/>
      <dgm:spPr/>
      <dgm:t>
        <a:bodyPr/>
        <a:lstStyle/>
        <a:p>
          <a:endParaRPr lang="en-US"/>
        </a:p>
      </dgm:t>
    </dgm:pt>
    <dgm:pt modelId="{FFE7D150-8BAC-4EAF-8DF3-FA00B80D18C4}">
      <dgm:prSet/>
      <dgm:spPr>
        <a:noFill/>
        <a:ln>
          <a:solidFill>
            <a:schemeClr val="accent4"/>
          </a:solidFill>
        </a:ln>
      </dgm:spPr>
      <dgm:t>
        <a:bodyPr/>
        <a:lstStyle/>
        <a:p>
          <a:endParaRPr lang="ru-RU" b="1" dirty="0">
            <a:effectLst>
              <a:outerShdw blurRad="50800" dist="38100" dir="2700000" algn="tl" rotWithShape="0">
                <a:schemeClr val="tx1">
                  <a:alpha val="50000"/>
                </a:schemeClr>
              </a:outerShdw>
            </a:effectLst>
            <a:latin typeface="+mj-lt"/>
          </a:endParaRPr>
        </a:p>
      </dgm:t>
    </dgm:pt>
    <dgm:pt modelId="{464BBE85-D25F-45AF-B8CC-7ADE44CAF241}" type="parTrans" cxnId="{1F57F52F-B636-4860-9386-521B48DD049B}">
      <dgm:prSet/>
      <dgm:spPr/>
      <dgm:t>
        <a:bodyPr/>
        <a:lstStyle/>
        <a:p>
          <a:endParaRPr lang="en-US"/>
        </a:p>
      </dgm:t>
    </dgm:pt>
    <dgm:pt modelId="{0FD9F9A5-09CB-45A5-834F-312BF41DFC68}" type="sibTrans" cxnId="{1F57F52F-B636-4860-9386-521B48DD049B}">
      <dgm:prSet/>
      <dgm:spPr/>
      <dgm:t>
        <a:bodyPr/>
        <a:lstStyle/>
        <a:p>
          <a:endParaRPr lang="en-US"/>
        </a:p>
      </dgm:t>
    </dgm:pt>
    <dgm:pt modelId="{499DCEB8-08B2-418D-814B-8402AD8C714C}">
      <dgm:prSet/>
      <dgm:spPr>
        <a:noFill/>
        <a:ln>
          <a:solidFill>
            <a:schemeClr val="accent4"/>
          </a:solidFill>
        </a:ln>
      </dgm:spPr>
      <dgm:t>
        <a:bodyPr/>
        <a:lstStyle/>
        <a:p>
          <a:endParaRPr lang="ru-RU" b="1" dirty="0">
            <a:effectLst>
              <a:outerShdw blurRad="50800" dist="38100" dir="2700000" algn="tl" rotWithShape="0">
                <a:schemeClr val="tx1">
                  <a:alpha val="50000"/>
                </a:schemeClr>
              </a:outerShdw>
            </a:effectLst>
            <a:latin typeface="+mj-lt"/>
          </a:endParaRPr>
        </a:p>
      </dgm:t>
    </dgm:pt>
    <dgm:pt modelId="{3F9B7B5F-7574-4323-AF3C-3F0EA1930E85}" type="parTrans" cxnId="{C725EECF-96DA-4634-9535-8F0D3C3EA6F9}">
      <dgm:prSet/>
      <dgm:spPr/>
      <dgm:t>
        <a:bodyPr/>
        <a:lstStyle/>
        <a:p>
          <a:endParaRPr lang="en-US"/>
        </a:p>
      </dgm:t>
    </dgm:pt>
    <dgm:pt modelId="{02DDC14E-455F-4C8F-AF47-A2F1080C3BF1}" type="sibTrans" cxnId="{C725EECF-96DA-4634-9535-8F0D3C3EA6F9}">
      <dgm:prSet/>
      <dgm:spPr/>
      <dgm:t>
        <a:bodyPr/>
        <a:lstStyle/>
        <a:p>
          <a:endParaRPr lang="en-US"/>
        </a:p>
      </dgm:t>
    </dgm:pt>
    <dgm:pt modelId="{93132BF6-54A8-41D8-A915-4E1EF40961C5}">
      <dgm:prSet/>
      <dgm:spPr>
        <a:noFill/>
        <a:ln>
          <a:solidFill>
            <a:schemeClr val="accent5"/>
          </a:solidFill>
        </a:ln>
      </dgm:spPr>
      <dgm:t>
        <a:bodyPr/>
        <a:lstStyle/>
        <a:p>
          <a:endParaRPr lang="ru-RU" b="1">
            <a:effectLst>
              <a:outerShdw blurRad="50800" dist="38100" dir="2700000" algn="tl" rotWithShape="0">
                <a:schemeClr val="tx1">
                  <a:alpha val="50000"/>
                </a:schemeClr>
              </a:outerShdw>
            </a:effectLst>
            <a:latin typeface="+mj-lt"/>
          </a:endParaRPr>
        </a:p>
      </dgm:t>
    </dgm:pt>
    <dgm:pt modelId="{043F5633-EBFC-4BFB-ACD1-153F81EAD70B}" type="parTrans" cxnId="{5A385585-214D-4455-A4E7-59709EF5A110}">
      <dgm:prSet/>
      <dgm:spPr/>
      <dgm:t>
        <a:bodyPr/>
        <a:lstStyle/>
        <a:p>
          <a:endParaRPr lang="en-US"/>
        </a:p>
      </dgm:t>
    </dgm:pt>
    <dgm:pt modelId="{26BF8F6C-6030-44D7-93C5-338C676B9C27}" type="sibTrans" cxnId="{5A385585-214D-4455-A4E7-59709EF5A110}">
      <dgm:prSet/>
      <dgm:spPr/>
      <dgm:t>
        <a:bodyPr/>
        <a:lstStyle/>
        <a:p>
          <a:endParaRPr lang="en-US"/>
        </a:p>
      </dgm:t>
    </dgm:pt>
    <dgm:pt modelId="{3FDC0D85-4145-4724-9B61-B5031E768F41}">
      <dgm:prSet phldrT="[Text]"/>
      <dgm:spPr>
        <a:noFill/>
        <a:ln>
          <a:solidFill>
            <a:schemeClr val="accent2"/>
          </a:solidFill>
        </a:ln>
      </dgm:spPr>
      <dgm:t>
        <a:bodyPr/>
        <a:lstStyle/>
        <a:p>
          <a:r>
            <a:rPr lang="en-US" b="1" dirty="0">
              <a:effectLst>
                <a:outerShdw blurRad="50800" dist="38100" dir="2700000" algn="tl" rotWithShape="0">
                  <a:schemeClr val="tx1">
                    <a:alpha val="50000"/>
                  </a:schemeClr>
                </a:outerShdw>
              </a:effectLst>
              <a:latin typeface="+mj-lt"/>
            </a:rPr>
            <a:t>540</a:t>
          </a:r>
        </a:p>
      </dgm:t>
    </dgm:pt>
    <dgm:pt modelId="{40DF4F0A-D7DA-4038-A686-522442CD979F}" type="parTrans" cxnId="{B5005095-1F22-41CF-A063-83864913F57F}">
      <dgm:prSet/>
      <dgm:spPr/>
      <dgm:t>
        <a:bodyPr/>
        <a:lstStyle/>
        <a:p>
          <a:endParaRPr lang="en-US"/>
        </a:p>
      </dgm:t>
    </dgm:pt>
    <dgm:pt modelId="{6AE8A62B-4754-4B85-A105-D88C5021EA6F}" type="sibTrans" cxnId="{B5005095-1F22-41CF-A063-83864913F57F}">
      <dgm:prSet/>
      <dgm:spPr/>
      <dgm:t>
        <a:bodyPr/>
        <a:lstStyle/>
        <a:p>
          <a:endParaRPr lang="en-US"/>
        </a:p>
      </dgm:t>
    </dgm:pt>
    <dgm:pt modelId="{C1BE3A3D-7DF6-4A23-814A-962E75CF1C8E}">
      <dgm:prSet phldrT="[Text]"/>
      <dgm:spPr>
        <a:noFill/>
        <a:ln>
          <a:solidFill>
            <a:schemeClr val="accent3"/>
          </a:solidFill>
        </a:ln>
      </dgm:spPr>
      <dgm:t>
        <a:bodyPr/>
        <a:lstStyle/>
        <a:p>
          <a:endParaRPr lang="en-US" b="1" dirty="0">
            <a:effectLst>
              <a:outerShdw blurRad="50800" dist="38100" dir="2700000" algn="tl" rotWithShape="0">
                <a:schemeClr val="tx1">
                  <a:alpha val="50000"/>
                </a:schemeClr>
              </a:outerShdw>
            </a:effectLst>
            <a:latin typeface="+mj-lt"/>
          </a:endParaRPr>
        </a:p>
      </dgm:t>
    </dgm:pt>
    <dgm:pt modelId="{A7B56217-1000-4A9A-BDD8-03CA780BE6B6}" type="parTrans" cxnId="{53B17AE6-8393-4FEF-BEA6-D59466099D16}">
      <dgm:prSet/>
      <dgm:spPr/>
      <dgm:t>
        <a:bodyPr/>
        <a:lstStyle/>
        <a:p>
          <a:endParaRPr lang="en-US"/>
        </a:p>
      </dgm:t>
    </dgm:pt>
    <dgm:pt modelId="{A00B2903-3855-47FD-9DBF-5C8E8192D20E}" type="sibTrans" cxnId="{53B17AE6-8393-4FEF-BEA6-D59466099D16}">
      <dgm:prSet/>
      <dgm:spPr/>
      <dgm:t>
        <a:bodyPr/>
        <a:lstStyle/>
        <a:p>
          <a:endParaRPr lang="en-US"/>
        </a:p>
      </dgm:t>
    </dgm:pt>
    <dgm:pt modelId="{460509B0-6298-41DE-AB75-C261A0E017AD}">
      <dgm:prSet/>
      <dgm:spPr>
        <a:noFill/>
        <a:ln>
          <a:solidFill>
            <a:schemeClr val="accent4"/>
          </a:solidFill>
        </a:ln>
      </dgm:spPr>
      <dgm:t>
        <a:bodyPr/>
        <a:lstStyle/>
        <a:p>
          <a:endParaRPr lang="ru-RU" b="1" dirty="0">
            <a:effectLst>
              <a:outerShdw blurRad="50800" dist="38100" dir="2700000" algn="tl" rotWithShape="0">
                <a:schemeClr val="tx1">
                  <a:alpha val="50000"/>
                </a:schemeClr>
              </a:outerShdw>
            </a:effectLst>
            <a:latin typeface="+mj-lt"/>
          </a:endParaRPr>
        </a:p>
      </dgm:t>
    </dgm:pt>
    <dgm:pt modelId="{60B26C9E-0A02-4F17-A9B9-47703787451E}" type="parTrans" cxnId="{9D851CBE-71A1-4018-BB5A-7120CACC6699}">
      <dgm:prSet/>
      <dgm:spPr/>
      <dgm:t>
        <a:bodyPr/>
        <a:lstStyle/>
        <a:p>
          <a:endParaRPr lang="en-US"/>
        </a:p>
      </dgm:t>
    </dgm:pt>
    <dgm:pt modelId="{AB3AE4F3-7DBE-44A7-B51E-FB65C0991F2F}" type="sibTrans" cxnId="{9D851CBE-71A1-4018-BB5A-7120CACC6699}">
      <dgm:prSet/>
      <dgm:spPr/>
      <dgm:t>
        <a:bodyPr/>
        <a:lstStyle/>
        <a:p>
          <a:endParaRPr lang="en-US"/>
        </a:p>
      </dgm:t>
    </dgm:pt>
    <dgm:pt modelId="{12830E41-DED8-49CC-A682-6026330DCACB}">
      <dgm:prSet/>
      <dgm:spPr>
        <a:noFill/>
        <a:ln>
          <a:solidFill>
            <a:schemeClr val="accent4"/>
          </a:solidFill>
        </a:ln>
      </dgm:spPr>
      <dgm:t>
        <a:bodyPr/>
        <a:lstStyle/>
        <a:p>
          <a:endParaRPr lang="ru-RU" b="1" dirty="0">
            <a:effectLst>
              <a:outerShdw blurRad="50800" dist="38100" dir="2700000" algn="tl" rotWithShape="0">
                <a:schemeClr val="tx1">
                  <a:alpha val="50000"/>
                </a:schemeClr>
              </a:outerShdw>
            </a:effectLst>
            <a:latin typeface="+mj-lt"/>
          </a:endParaRPr>
        </a:p>
      </dgm:t>
    </dgm:pt>
    <dgm:pt modelId="{2A3CD98B-632F-47DD-AD13-630136207678}" type="parTrans" cxnId="{48071875-4F0D-42FC-83BE-D11F30A26638}">
      <dgm:prSet/>
      <dgm:spPr/>
      <dgm:t>
        <a:bodyPr/>
        <a:lstStyle/>
        <a:p>
          <a:endParaRPr lang="en-US"/>
        </a:p>
      </dgm:t>
    </dgm:pt>
    <dgm:pt modelId="{621829B1-64FF-4826-A2FC-10ED0201AF4A}" type="sibTrans" cxnId="{48071875-4F0D-42FC-83BE-D11F30A26638}">
      <dgm:prSet/>
      <dgm:spPr/>
      <dgm:t>
        <a:bodyPr/>
        <a:lstStyle/>
        <a:p>
          <a:endParaRPr lang="en-US"/>
        </a:p>
      </dgm:t>
    </dgm:pt>
    <dgm:pt modelId="{6AE11091-665B-43EF-93C3-EEE785DD3B77}">
      <dgm:prSet/>
      <dgm:spPr>
        <a:noFill/>
        <a:ln>
          <a:solidFill>
            <a:schemeClr val="accent5"/>
          </a:solidFill>
        </a:ln>
      </dgm:spPr>
      <dgm:t>
        <a:bodyPr/>
        <a:lstStyle/>
        <a:p>
          <a:endParaRPr lang="ru-RU" b="1" dirty="0">
            <a:effectLst>
              <a:outerShdw blurRad="50800" dist="38100" dir="2700000" algn="tl" rotWithShape="0">
                <a:schemeClr val="tx1">
                  <a:alpha val="50000"/>
                </a:schemeClr>
              </a:outerShdw>
            </a:effectLst>
            <a:latin typeface="+mj-lt"/>
          </a:endParaRPr>
        </a:p>
      </dgm:t>
    </dgm:pt>
    <dgm:pt modelId="{F6A3D4BF-49DF-4EBF-95A1-54C8898EA179}" type="parTrans" cxnId="{D6477D54-7D0D-4BD3-A59D-AB2CCCF3249B}">
      <dgm:prSet/>
      <dgm:spPr/>
      <dgm:t>
        <a:bodyPr/>
        <a:lstStyle/>
        <a:p>
          <a:endParaRPr lang="en-US"/>
        </a:p>
      </dgm:t>
    </dgm:pt>
    <dgm:pt modelId="{103BA57E-E6DF-4AC9-8CE6-FBE0964FF344}" type="sibTrans" cxnId="{D6477D54-7D0D-4BD3-A59D-AB2CCCF3249B}">
      <dgm:prSet/>
      <dgm:spPr/>
      <dgm:t>
        <a:bodyPr/>
        <a:lstStyle/>
        <a:p>
          <a:endParaRPr lang="en-US"/>
        </a:p>
      </dgm:t>
    </dgm:pt>
    <dgm:pt modelId="{A384F839-CF16-496E-A4C9-2169E2CDD6F9}">
      <dgm:prSet phldr="0" custT="1"/>
      <dgm:spPr/>
      <dgm:t>
        <a:bodyPr/>
        <a:lstStyle/>
        <a:p>
          <a:pPr rtl="0"/>
          <a:r>
            <a:rPr lang="fr-CA" sz="1000" dirty="0"/>
            <a:t>N</a:t>
          </a:r>
          <a:r>
            <a:rPr lang="fr-CA" sz="1000" baseline="30000" dirty="0"/>
            <a:t>bre</a:t>
          </a:r>
          <a:r>
            <a:rPr lang="fr-CA" sz="1000" dirty="0"/>
            <a:t> d’heures consacrées au soutien direct des membres de leur équipe par les l. </a:t>
          </a:r>
          <a:r>
            <a:rPr lang="fr-CA" sz="1000" dirty="0" err="1"/>
            <a:t>p.s</a:t>
          </a:r>
          <a:endParaRPr lang="en-US" sz="1200" dirty="0">
            <a:effectLst>
              <a:outerShdw blurRad="50800" dist="38100" dir="2700000" algn="tl" rotWithShape="0">
                <a:schemeClr val="tx1">
                  <a:alpha val="50000"/>
                </a:schemeClr>
              </a:outerShdw>
            </a:effectLst>
          </a:endParaRPr>
        </a:p>
      </dgm:t>
    </dgm:pt>
    <dgm:pt modelId="{DA59433C-8993-475C-8FFF-AD0395E966A6}" type="parTrans" cxnId="{488D658C-2B90-4E3A-BAE2-1AFB6AC3C9F2}">
      <dgm:prSet/>
      <dgm:spPr/>
      <dgm:t>
        <a:bodyPr/>
        <a:lstStyle/>
        <a:p>
          <a:endParaRPr lang="en-US"/>
        </a:p>
      </dgm:t>
    </dgm:pt>
    <dgm:pt modelId="{83B817B0-E3E8-41FC-A1EE-DF34EE662BE1}" type="sibTrans" cxnId="{488D658C-2B90-4E3A-BAE2-1AFB6AC3C9F2}">
      <dgm:prSet/>
      <dgm:spPr/>
      <dgm:t>
        <a:bodyPr/>
        <a:lstStyle/>
        <a:p>
          <a:endParaRPr lang="en-US"/>
        </a:p>
      </dgm:t>
    </dgm:pt>
    <dgm:pt modelId="{9944BE58-73D6-4263-A48A-ED850DEC0F51}">
      <dgm:prSet phldr="0" custT="1"/>
      <dgm:spPr/>
      <dgm:t>
        <a:bodyPr/>
        <a:lstStyle/>
        <a:p>
          <a:pPr rtl="0"/>
          <a:r>
            <a:rPr lang="fr-CA" sz="1200" dirty="0"/>
            <a:t>N</a:t>
          </a:r>
          <a:r>
            <a:rPr lang="fr-CA" sz="1200" baseline="30000" dirty="0"/>
            <a:t>bre</a:t>
          </a:r>
          <a:r>
            <a:rPr lang="fr-CA" sz="1200" dirty="0"/>
            <a:t> d’heures passées en consultation avec les coordonnatrices de la qualité</a:t>
          </a:r>
          <a:endParaRPr lang="en-US" sz="1200" b="1" dirty="0">
            <a:effectLst/>
          </a:endParaRPr>
        </a:p>
      </dgm:t>
    </dgm:pt>
    <dgm:pt modelId="{5808CE48-B0EF-4B70-A59F-D2E9F1028D64}" type="parTrans" cxnId="{719CB1F2-1B62-4C26-A985-19E4B8BD031F}">
      <dgm:prSet/>
      <dgm:spPr/>
      <dgm:t>
        <a:bodyPr/>
        <a:lstStyle/>
        <a:p>
          <a:endParaRPr lang="en-US"/>
        </a:p>
      </dgm:t>
    </dgm:pt>
    <dgm:pt modelId="{8D6508FF-D3E3-47CC-B41C-3BA33CEF8939}" type="sibTrans" cxnId="{719CB1F2-1B62-4C26-A985-19E4B8BD031F}">
      <dgm:prSet/>
      <dgm:spPr/>
      <dgm:t>
        <a:bodyPr/>
        <a:lstStyle/>
        <a:p>
          <a:endParaRPr lang="en-US"/>
        </a:p>
      </dgm:t>
    </dgm:pt>
    <dgm:pt modelId="{AADF013B-F778-4C19-87A1-B363389ADC11}">
      <dgm:prSet phldr="0"/>
      <dgm:spPr>
        <a:solidFill>
          <a:schemeClr val="bg1">
            <a:alpha val="90000"/>
          </a:schemeClr>
        </a:solidFill>
        <a:ln>
          <a:solidFill>
            <a:schemeClr val="accent5">
              <a:lumMod val="75000"/>
              <a:alpha val="90000"/>
            </a:schemeClr>
          </a:solidFill>
        </a:ln>
      </dgm:spPr>
      <dgm:t>
        <a:bodyPr/>
        <a:lstStyle/>
        <a:p>
          <a:endParaRPr lang="ru-RU" b="1" dirty="0">
            <a:effectLst>
              <a:outerShdw blurRad="50800" dist="38100" dir="2700000" algn="tl" rotWithShape="0">
                <a:schemeClr val="tx1">
                  <a:alpha val="50000"/>
                </a:schemeClr>
              </a:outerShdw>
            </a:effectLst>
            <a:latin typeface="+mj-lt"/>
          </a:endParaRPr>
        </a:p>
      </dgm:t>
    </dgm:pt>
    <dgm:pt modelId="{258EEA9A-C5C2-4D46-8AB7-F73E977247B3}" type="parTrans" cxnId="{8645E4A2-9D8B-40E3-B33D-D290AEBE40C7}">
      <dgm:prSet/>
      <dgm:spPr/>
      <dgm:t>
        <a:bodyPr/>
        <a:lstStyle/>
        <a:p>
          <a:endParaRPr lang="en-US"/>
        </a:p>
      </dgm:t>
    </dgm:pt>
    <dgm:pt modelId="{B03DF6E9-6170-4726-A904-3CCFB06D7AE4}" type="sibTrans" cxnId="{8645E4A2-9D8B-40E3-B33D-D290AEBE40C7}">
      <dgm:prSet/>
      <dgm:spPr/>
      <dgm:t>
        <a:bodyPr/>
        <a:lstStyle/>
        <a:p>
          <a:endParaRPr lang="en-US"/>
        </a:p>
      </dgm:t>
    </dgm:pt>
    <dgm:pt modelId="{0BE03061-397A-4C27-93F1-737CB079CEDA}">
      <dgm:prSet phldr="0" custT="1"/>
      <dgm:spPr/>
      <dgm:t>
        <a:bodyPr/>
        <a:lstStyle/>
        <a:p>
          <a:pPr rtl="0"/>
          <a:r>
            <a:rPr lang="fr-CA" sz="900" dirty="0"/>
            <a:t>N</a:t>
          </a:r>
          <a:r>
            <a:rPr lang="fr-CA" sz="900" baseline="30000" dirty="0"/>
            <a:t>bre</a:t>
          </a:r>
          <a:r>
            <a:rPr lang="fr-CA" sz="900" dirty="0"/>
            <a:t> d’heures consacrées à la consultation et à la planification avec l’équipe de direction</a:t>
          </a:r>
          <a:endParaRPr lang="en-US" sz="900" b="1" dirty="0">
            <a:effectLst>
              <a:outerShdw blurRad="50800" dist="38100" dir="2700000" algn="tl" rotWithShape="0">
                <a:schemeClr val="tx1">
                  <a:alpha val="50000"/>
                </a:schemeClr>
              </a:outerShdw>
            </a:effectLst>
            <a:latin typeface="+mj-lt"/>
            <a:ea typeface="+mj-lt"/>
            <a:cs typeface="+mj-lt"/>
          </a:endParaRPr>
        </a:p>
      </dgm:t>
    </dgm:pt>
    <dgm:pt modelId="{287C2E92-9BCA-404A-B937-B9B9C4FE73A2}" type="parTrans" cxnId="{914F99E3-FB70-42DA-9272-C2C6CEE9BA51}">
      <dgm:prSet/>
      <dgm:spPr/>
      <dgm:t>
        <a:bodyPr/>
        <a:lstStyle/>
        <a:p>
          <a:endParaRPr lang="en-US"/>
        </a:p>
      </dgm:t>
    </dgm:pt>
    <dgm:pt modelId="{B632BEBE-E28D-4421-91C7-AFE90A1CB72E}" type="sibTrans" cxnId="{914F99E3-FB70-42DA-9272-C2C6CEE9BA51}">
      <dgm:prSet/>
      <dgm:spPr/>
      <dgm:t>
        <a:bodyPr/>
        <a:lstStyle/>
        <a:p>
          <a:endParaRPr lang="en-US"/>
        </a:p>
      </dgm:t>
    </dgm:pt>
    <dgm:pt modelId="{8C88F402-D1FD-413F-A774-42BFBB013B54}">
      <dgm:prSet phldr="0" custT="1"/>
      <dgm:spPr/>
      <dgm:t>
        <a:bodyPr/>
        <a:lstStyle/>
        <a:p>
          <a:pPr rtl="0"/>
          <a:r>
            <a:rPr lang="fr-CA" sz="900" dirty="0"/>
            <a:t>N</a:t>
          </a:r>
          <a:r>
            <a:rPr lang="fr-CA" sz="900" baseline="30000" dirty="0"/>
            <a:t>bre</a:t>
          </a:r>
          <a:r>
            <a:rPr lang="fr-CA" sz="900" dirty="0"/>
            <a:t> d’heures consacrées à l’apprentissage et à la documentation par les leaders pédagogiques</a:t>
          </a:r>
          <a:endParaRPr lang="en-US" sz="900" b="0" dirty="0">
            <a:effectLst>
              <a:outerShdw blurRad="50800" dist="38100" dir="2700000" algn="tl" rotWithShape="0">
                <a:schemeClr val="tx1">
                  <a:alpha val="50000"/>
                </a:schemeClr>
              </a:outerShdw>
            </a:effectLst>
          </a:endParaRPr>
        </a:p>
      </dgm:t>
    </dgm:pt>
    <dgm:pt modelId="{5318E6D5-60AB-4F05-9862-27F4EA23549C}" type="parTrans" cxnId="{8046244E-0FFC-4E2C-8171-E0451AD51764}">
      <dgm:prSet/>
      <dgm:spPr/>
      <dgm:t>
        <a:bodyPr/>
        <a:lstStyle/>
        <a:p>
          <a:endParaRPr lang="en-US"/>
        </a:p>
      </dgm:t>
    </dgm:pt>
    <dgm:pt modelId="{2E28EAB6-BF88-4A47-86F8-2C11BA9B1AE4}" type="sibTrans" cxnId="{8046244E-0FFC-4E2C-8171-E0451AD51764}">
      <dgm:prSet/>
      <dgm:spPr/>
      <dgm:t>
        <a:bodyPr/>
        <a:lstStyle/>
        <a:p>
          <a:endParaRPr lang="en-US"/>
        </a:p>
      </dgm:t>
    </dgm:pt>
    <dgm:pt modelId="{5A57EEC7-76BF-4C87-A3C0-0D2579AC27F4}">
      <dgm:prSet phldr="0"/>
      <dgm:spPr/>
      <dgm:t>
        <a:bodyPr/>
        <a:lstStyle/>
        <a:p>
          <a:r>
            <a:rPr lang="fr-CA" dirty="0"/>
            <a:t>MESURES</a:t>
          </a:r>
          <a:endParaRPr lang="en-US" b="1" dirty="0">
            <a:effectLst>
              <a:outerShdw blurRad="50800" dist="38100" dir="2700000" algn="tl" rotWithShape="0">
                <a:schemeClr val="tx1">
                  <a:alpha val="50000"/>
                </a:schemeClr>
              </a:outerShdw>
            </a:effectLst>
            <a:latin typeface="+mj-lt"/>
            <a:ea typeface="+mj-lt"/>
            <a:cs typeface="+mj-lt"/>
          </a:endParaRPr>
        </a:p>
      </dgm:t>
    </dgm:pt>
    <dgm:pt modelId="{C740EE06-9A2A-44BB-97D5-B1D3B027872E}" type="parTrans" cxnId="{9DAE7A67-774C-4A04-BBD3-901B80993CBD}">
      <dgm:prSet/>
      <dgm:spPr/>
      <dgm:t>
        <a:bodyPr/>
        <a:lstStyle/>
        <a:p>
          <a:endParaRPr lang="en-US"/>
        </a:p>
      </dgm:t>
    </dgm:pt>
    <dgm:pt modelId="{345D20B1-1786-4DAD-A6BB-1940194A7628}" type="sibTrans" cxnId="{9DAE7A67-774C-4A04-BBD3-901B80993CBD}">
      <dgm:prSet/>
      <dgm:spPr/>
      <dgm:t>
        <a:bodyPr/>
        <a:lstStyle/>
        <a:p>
          <a:endParaRPr lang="en-US"/>
        </a:p>
      </dgm:t>
    </dgm:pt>
    <dgm:pt modelId="{8EC7FDC8-A2BD-46A3-B2DC-D765200675A1}" type="pres">
      <dgm:prSet presAssocID="{55C0B14E-AEA6-48D3-A387-ED4A3A3BF840}" presName="Name0" presStyleCnt="0">
        <dgm:presLayoutVars>
          <dgm:dir/>
          <dgm:animLvl val="lvl"/>
          <dgm:resizeHandles val="exact"/>
        </dgm:presLayoutVars>
      </dgm:prSet>
      <dgm:spPr/>
    </dgm:pt>
    <dgm:pt modelId="{7FF3AAC8-49F9-499F-8281-9C30620C56D0}" type="pres">
      <dgm:prSet presAssocID="{5A57EEC7-76BF-4C87-A3C0-0D2579AC27F4}" presName="vertFlow" presStyleCnt="0"/>
      <dgm:spPr/>
    </dgm:pt>
    <dgm:pt modelId="{8C5D3528-9361-48EC-B8D9-030FF841718C}" type="pres">
      <dgm:prSet presAssocID="{5A57EEC7-76BF-4C87-A3C0-0D2579AC27F4}" presName="header" presStyleLbl="node1" presStyleIdx="0" presStyleCnt="5"/>
      <dgm:spPr/>
    </dgm:pt>
    <dgm:pt modelId="{D4909866-A4B0-440E-8FDE-634C87DF2BF5}" type="pres">
      <dgm:prSet presAssocID="{5318E6D5-60AB-4F05-9862-27F4EA23549C}" presName="parTrans" presStyleLbl="sibTrans2D1" presStyleIdx="0" presStyleCnt="20"/>
      <dgm:spPr/>
    </dgm:pt>
    <dgm:pt modelId="{C6962206-A31B-40AB-B9EF-40618F56E3C2}" type="pres">
      <dgm:prSet presAssocID="{8C88F402-D1FD-413F-A774-42BFBB013B54}" presName="child" presStyleLbl="alignAccFollowNode1" presStyleIdx="0" presStyleCnt="20">
        <dgm:presLayoutVars>
          <dgm:chMax val="0"/>
          <dgm:bulletEnabled val="1"/>
        </dgm:presLayoutVars>
      </dgm:prSet>
      <dgm:spPr/>
    </dgm:pt>
    <dgm:pt modelId="{F5A22BED-58D9-47D6-BFC0-C48B9B5F1A03}" type="pres">
      <dgm:prSet presAssocID="{2E28EAB6-BF88-4A47-86F8-2C11BA9B1AE4}" presName="sibTrans" presStyleLbl="sibTrans2D1" presStyleIdx="1" presStyleCnt="20"/>
      <dgm:spPr/>
    </dgm:pt>
    <dgm:pt modelId="{B89FA85D-7490-4130-A27F-08643DE67426}" type="pres">
      <dgm:prSet presAssocID="{0BE03061-397A-4C27-93F1-737CB079CEDA}" presName="child" presStyleLbl="alignAccFollowNode1" presStyleIdx="1" presStyleCnt="20">
        <dgm:presLayoutVars>
          <dgm:chMax val="0"/>
          <dgm:bulletEnabled val="1"/>
        </dgm:presLayoutVars>
      </dgm:prSet>
      <dgm:spPr/>
    </dgm:pt>
    <dgm:pt modelId="{6A9E8927-414C-4EAF-A949-4FD98BF01FC5}" type="pres">
      <dgm:prSet presAssocID="{B632BEBE-E28D-4421-91C7-AFE90A1CB72E}" presName="sibTrans" presStyleLbl="sibTrans2D1" presStyleIdx="2" presStyleCnt="20"/>
      <dgm:spPr/>
    </dgm:pt>
    <dgm:pt modelId="{FD44830F-C53C-4BE2-8CCB-7E15350252A6}" type="pres">
      <dgm:prSet presAssocID="{A384F839-CF16-496E-A4C9-2169E2CDD6F9}" presName="child" presStyleLbl="alignAccFollowNode1" presStyleIdx="2" presStyleCnt="20">
        <dgm:presLayoutVars>
          <dgm:chMax val="0"/>
          <dgm:bulletEnabled val="1"/>
        </dgm:presLayoutVars>
      </dgm:prSet>
      <dgm:spPr/>
    </dgm:pt>
    <dgm:pt modelId="{57CC1B6D-8620-4E8F-BFCC-6A9F25FC0254}" type="pres">
      <dgm:prSet presAssocID="{83B817B0-E3E8-41FC-A1EE-DF34EE662BE1}" presName="sibTrans" presStyleLbl="sibTrans2D1" presStyleIdx="3" presStyleCnt="20"/>
      <dgm:spPr/>
    </dgm:pt>
    <dgm:pt modelId="{29DE85F1-F68F-4C54-B60F-E99A8E439105}" type="pres">
      <dgm:prSet presAssocID="{9944BE58-73D6-4263-A48A-ED850DEC0F51}" presName="child" presStyleLbl="alignAccFollowNode1" presStyleIdx="3" presStyleCnt="20" custScaleY="134025">
        <dgm:presLayoutVars>
          <dgm:chMax val="0"/>
          <dgm:bulletEnabled val="1"/>
        </dgm:presLayoutVars>
      </dgm:prSet>
      <dgm:spPr/>
    </dgm:pt>
    <dgm:pt modelId="{7F971E78-86A2-4C69-A10D-DCC27983CF17}" type="pres">
      <dgm:prSet presAssocID="{5A57EEC7-76BF-4C87-A3C0-0D2579AC27F4}" presName="hSp" presStyleCnt="0"/>
      <dgm:spPr/>
    </dgm:pt>
    <dgm:pt modelId="{7A9E4E3E-187F-440F-B1CC-CF0CAF39042D}" type="pres">
      <dgm:prSet presAssocID="{D07AD3FD-84FF-467E-9693-752776549C61}" presName="vertFlow" presStyleCnt="0"/>
      <dgm:spPr/>
    </dgm:pt>
    <dgm:pt modelId="{4DCC78CE-C3CC-4618-9CB5-11856DB46AFF}" type="pres">
      <dgm:prSet presAssocID="{D07AD3FD-84FF-467E-9693-752776549C61}" presName="header" presStyleLbl="node1" presStyleIdx="1" presStyleCnt="5"/>
      <dgm:spPr/>
    </dgm:pt>
    <dgm:pt modelId="{8D10C7EE-000F-420D-8097-4A518F628228}" type="pres">
      <dgm:prSet presAssocID="{8FFDAAE1-1633-4812-9F68-9340279A4016}" presName="parTrans" presStyleLbl="sibTrans2D1" presStyleIdx="4" presStyleCnt="20"/>
      <dgm:spPr/>
    </dgm:pt>
    <dgm:pt modelId="{81B44F8A-5A72-4A05-A88D-340E3ED8CC62}" type="pres">
      <dgm:prSet presAssocID="{0FF67A12-ECB7-4FDD-9F39-9BC14C95B2A5}" presName="child" presStyleLbl="alignAccFollowNode1" presStyleIdx="4" presStyleCnt="20">
        <dgm:presLayoutVars>
          <dgm:chMax val="0"/>
          <dgm:bulletEnabled val="1"/>
        </dgm:presLayoutVars>
      </dgm:prSet>
      <dgm:spPr/>
    </dgm:pt>
    <dgm:pt modelId="{C5ECB8A5-CACD-4B00-95F2-065503654877}" type="pres">
      <dgm:prSet presAssocID="{250CD4F8-98A2-4C8E-968E-A91AE5F1EB4C}" presName="sibTrans" presStyleLbl="sibTrans2D1" presStyleIdx="5" presStyleCnt="20"/>
      <dgm:spPr/>
    </dgm:pt>
    <dgm:pt modelId="{A7AEBCF8-F74A-490B-94B3-F9FED9A10E09}" type="pres">
      <dgm:prSet presAssocID="{3FDC0D85-4145-4724-9B61-B5031E768F41}" presName="child" presStyleLbl="alignAccFollowNode1" presStyleIdx="5" presStyleCnt="20">
        <dgm:presLayoutVars>
          <dgm:chMax val="0"/>
          <dgm:bulletEnabled val="1"/>
        </dgm:presLayoutVars>
      </dgm:prSet>
      <dgm:spPr/>
    </dgm:pt>
    <dgm:pt modelId="{E1F817C2-71A8-4924-8525-C1E74E8235E3}" type="pres">
      <dgm:prSet presAssocID="{6AE8A62B-4754-4B85-A105-D88C5021EA6F}" presName="sibTrans" presStyleLbl="sibTrans2D1" presStyleIdx="6" presStyleCnt="20"/>
      <dgm:spPr/>
    </dgm:pt>
    <dgm:pt modelId="{4A36DA5B-DB16-4ABC-9129-7FEF4A1C0C11}" type="pres">
      <dgm:prSet presAssocID="{795F1D1D-ADB5-4707-A361-E81CB3897CEE}" presName="child" presStyleLbl="alignAccFollowNode1" presStyleIdx="6" presStyleCnt="20">
        <dgm:presLayoutVars>
          <dgm:chMax val="0"/>
          <dgm:bulletEnabled val="1"/>
        </dgm:presLayoutVars>
      </dgm:prSet>
      <dgm:spPr/>
    </dgm:pt>
    <dgm:pt modelId="{213DCFDA-7F39-4BA6-A541-B2616CC09C78}" type="pres">
      <dgm:prSet presAssocID="{00107C61-8F17-4D70-9EFF-8C399A0892CA}" presName="sibTrans" presStyleLbl="sibTrans2D1" presStyleIdx="7" presStyleCnt="20"/>
      <dgm:spPr/>
    </dgm:pt>
    <dgm:pt modelId="{4E1102CD-C6BF-4172-BDF7-C82F304F514F}" type="pres">
      <dgm:prSet presAssocID="{D1B27083-AFAA-45D3-82C2-9101DA8CC0AF}" presName="child" presStyleLbl="alignAccFollowNode1" presStyleIdx="7" presStyleCnt="20">
        <dgm:presLayoutVars>
          <dgm:chMax val="0"/>
          <dgm:bulletEnabled val="1"/>
        </dgm:presLayoutVars>
      </dgm:prSet>
      <dgm:spPr/>
    </dgm:pt>
    <dgm:pt modelId="{9C691051-5461-4390-B003-08E383C1F40F}" type="pres">
      <dgm:prSet presAssocID="{D07AD3FD-84FF-467E-9693-752776549C61}" presName="hSp" presStyleCnt="0"/>
      <dgm:spPr/>
    </dgm:pt>
    <dgm:pt modelId="{BE57211B-5E07-4F9F-9F4F-2A239E3E8D95}" type="pres">
      <dgm:prSet presAssocID="{D71FC021-6A65-44D1-95B9-0E6C89079866}" presName="vertFlow" presStyleCnt="0"/>
      <dgm:spPr/>
    </dgm:pt>
    <dgm:pt modelId="{E1F9F90A-7045-4D35-97B0-EA0C4FA0125F}" type="pres">
      <dgm:prSet presAssocID="{D71FC021-6A65-44D1-95B9-0E6C89079866}" presName="header" presStyleLbl="node1" presStyleIdx="2" presStyleCnt="5"/>
      <dgm:spPr/>
    </dgm:pt>
    <dgm:pt modelId="{A151026A-6F20-40DC-99A8-B08F19E35D6C}" type="pres">
      <dgm:prSet presAssocID="{CC1E3CBA-49AE-4103-9AA2-BDF68C4C7EC2}" presName="parTrans" presStyleLbl="sibTrans2D1" presStyleIdx="8" presStyleCnt="20"/>
      <dgm:spPr/>
    </dgm:pt>
    <dgm:pt modelId="{66F41E47-ED81-4C55-A886-6160A571C170}" type="pres">
      <dgm:prSet presAssocID="{DF54A7B1-41D9-4D95-A2E3-0A95E9140A47}" presName="child" presStyleLbl="alignAccFollowNode1" presStyleIdx="8" presStyleCnt="20">
        <dgm:presLayoutVars>
          <dgm:chMax val="0"/>
          <dgm:bulletEnabled val="1"/>
        </dgm:presLayoutVars>
      </dgm:prSet>
      <dgm:spPr/>
    </dgm:pt>
    <dgm:pt modelId="{D66EFA6D-AA22-4D80-A300-C72911E10F01}" type="pres">
      <dgm:prSet presAssocID="{5378A478-3085-4887-876B-B9799286BAE0}" presName="sibTrans" presStyleLbl="sibTrans2D1" presStyleIdx="9" presStyleCnt="20"/>
      <dgm:spPr/>
    </dgm:pt>
    <dgm:pt modelId="{D9A99526-3661-4CC8-B19D-B456EA417DBB}" type="pres">
      <dgm:prSet presAssocID="{C1BE3A3D-7DF6-4A23-814A-962E75CF1C8E}" presName="child" presStyleLbl="alignAccFollowNode1" presStyleIdx="9" presStyleCnt="20">
        <dgm:presLayoutVars>
          <dgm:chMax val="0"/>
          <dgm:bulletEnabled val="1"/>
        </dgm:presLayoutVars>
      </dgm:prSet>
      <dgm:spPr/>
    </dgm:pt>
    <dgm:pt modelId="{1AC03E84-DFF1-4B32-B548-84A1AA2DDEAB}" type="pres">
      <dgm:prSet presAssocID="{A00B2903-3855-47FD-9DBF-5C8E8192D20E}" presName="sibTrans" presStyleLbl="sibTrans2D1" presStyleIdx="10" presStyleCnt="20"/>
      <dgm:spPr/>
    </dgm:pt>
    <dgm:pt modelId="{8DBBF231-A4E6-4B1C-87CC-8FBA5B8681B9}" type="pres">
      <dgm:prSet presAssocID="{B4FEADC2-8C8A-4CFC-86E1-4101DAC06560}" presName="child" presStyleLbl="alignAccFollowNode1" presStyleIdx="10" presStyleCnt="20">
        <dgm:presLayoutVars>
          <dgm:chMax val="0"/>
          <dgm:bulletEnabled val="1"/>
        </dgm:presLayoutVars>
      </dgm:prSet>
      <dgm:spPr/>
    </dgm:pt>
    <dgm:pt modelId="{56DBEE7F-7E7C-4DB9-B25C-1C5A68B50AAE}" type="pres">
      <dgm:prSet presAssocID="{6367C5CA-49A0-4930-AE70-D105ECC9B7F5}" presName="sibTrans" presStyleLbl="sibTrans2D1" presStyleIdx="11" presStyleCnt="20"/>
      <dgm:spPr/>
    </dgm:pt>
    <dgm:pt modelId="{4FB78A13-2E78-465B-A163-AD36D7CB2170}" type="pres">
      <dgm:prSet presAssocID="{A0642924-B0E9-4A4F-B037-1EC789F2430B}" presName="child" presStyleLbl="alignAccFollowNode1" presStyleIdx="11" presStyleCnt="20">
        <dgm:presLayoutVars>
          <dgm:chMax val="0"/>
          <dgm:bulletEnabled val="1"/>
        </dgm:presLayoutVars>
      </dgm:prSet>
      <dgm:spPr/>
    </dgm:pt>
    <dgm:pt modelId="{D85C307E-DB23-44D1-8E0A-1D9A3CE85222}" type="pres">
      <dgm:prSet presAssocID="{D71FC021-6A65-44D1-95B9-0E6C89079866}" presName="hSp" presStyleCnt="0"/>
      <dgm:spPr/>
    </dgm:pt>
    <dgm:pt modelId="{65ABA3ED-83B7-46D6-920A-D7EBD7F98B3D}" type="pres">
      <dgm:prSet presAssocID="{32CCB050-072A-41BF-BE1B-388CF53E5629}" presName="vertFlow" presStyleCnt="0"/>
      <dgm:spPr/>
    </dgm:pt>
    <dgm:pt modelId="{EAA9900D-92E4-4206-A503-E128C0008536}" type="pres">
      <dgm:prSet presAssocID="{32CCB050-072A-41BF-BE1B-388CF53E5629}" presName="header" presStyleLbl="node1" presStyleIdx="3" presStyleCnt="5"/>
      <dgm:spPr/>
    </dgm:pt>
    <dgm:pt modelId="{4CE81832-530D-4173-96E3-66BC6AB69565}" type="pres">
      <dgm:prSet presAssocID="{464BBE85-D25F-45AF-B8CC-7ADE44CAF241}" presName="parTrans" presStyleLbl="sibTrans2D1" presStyleIdx="12" presStyleCnt="20"/>
      <dgm:spPr/>
    </dgm:pt>
    <dgm:pt modelId="{E4B05EF8-8C92-479C-87AF-B3086DB44BFE}" type="pres">
      <dgm:prSet presAssocID="{FFE7D150-8BAC-4EAF-8DF3-FA00B80D18C4}" presName="child" presStyleLbl="alignAccFollowNode1" presStyleIdx="12" presStyleCnt="20">
        <dgm:presLayoutVars>
          <dgm:chMax val="0"/>
          <dgm:bulletEnabled val="1"/>
        </dgm:presLayoutVars>
      </dgm:prSet>
      <dgm:spPr/>
    </dgm:pt>
    <dgm:pt modelId="{080DD114-B5D9-4C49-B4B1-B178135E8F4E}" type="pres">
      <dgm:prSet presAssocID="{0FD9F9A5-09CB-45A5-834F-312BF41DFC68}" presName="sibTrans" presStyleLbl="sibTrans2D1" presStyleIdx="13" presStyleCnt="20"/>
      <dgm:spPr/>
    </dgm:pt>
    <dgm:pt modelId="{55244F82-5133-47B4-9766-8D3BAB1A46FE}" type="pres">
      <dgm:prSet presAssocID="{12830E41-DED8-49CC-A682-6026330DCACB}" presName="child" presStyleLbl="alignAccFollowNode1" presStyleIdx="13" presStyleCnt="20">
        <dgm:presLayoutVars>
          <dgm:chMax val="0"/>
          <dgm:bulletEnabled val="1"/>
        </dgm:presLayoutVars>
      </dgm:prSet>
      <dgm:spPr/>
    </dgm:pt>
    <dgm:pt modelId="{0209CD53-20E5-4015-BAF1-884F5DF84E37}" type="pres">
      <dgm:prSet presAssocID="{621829B1-64FF-4826-A2FC-10ED0201AF4A}" presName="sibTrans" presStyleLbl="sibTrans2D1" presStyleIdx="14" presStyleCnt="20"/>
      <dgm:spPr/>
    </dgm:pt>
    <dgm:pt modelId="{94106267-A6E6-4527-BBA8-F042AA31DC94}" type="pres">
      <dgm:prSet presAssocID="{460509B0-6298-41DE-AB75-C261A0E017AD}" presName="child" presStyleLbl="alignAccFollowNode1" presStyleIdx="14" presStyleCnt="20">
        <dgm:presLayoutVars>
          <dgm:chMax val="0"/>
          <dgm:bulletEnabled val="1"/>
        </dgm:presLayoutVars>
      </dgm:prSet>
      <dgm:spPr/>
    </dgm:pt>
    <dgm:pt modelId="{BA7C2363-1129-4468-B6F7-DF636DC224EA}" type="pres">
      <dgm:prSet presAssocID="{AB3AE4F3-7DBE-44A7-B51E-FB65C0991F2F}" presName="sibTrans" presStyleLbl="sibTrans2D1" presStyleIdx="15" presStyleCnt="20"/>
      <dgm:spPr/>
    </dgm:pt>
    <dgm:pt modelId="{7A0AE55C-8315-47CB-8C61-00D16A2BFBB7}" type="pres">
      <dgm:prSet presAssocID="{499DCEB8-08B2-418D-814B-8402AD8C714C}" presName="child" presStyleLbl="alignAccFollowNode1" presStyleIdx="15" presStyleCnt="20">
        <dgm:presLayoutVars>
          <dgm:chMax val="0"/>
          <dgm:bulletEnabled val="1"/>
        </dgm:presLayoutVars>
      </dgm:prSet>
      <dgm:spPr/>
    </dgm:pt>
    <dgm:pt modelId="{9A8FEC57-D93C-4C7F-B09F-C8E2982503B7}" type="pres">
      <dgm:prSet presAssocID="{32CCB050-072A-41BF-BE1B-388CF53E5629}" presName="hSp" presStyleCnt="0"/>
      <dgm:spPr/>
    </dgm:pt>
    <dgm:pt modelId="{E70CE930-A011-4854-AA16-9EEB815E7CD5}" type="pres">
      <dgm:prSet presAssocID="{9E838AE2-4659-4603-ABC8-58DF4222C0D4}" presName="vertFlow" presStyleCnt="0"/>
      <dgm:spPr/>
    </dgm:pt>
    <dgm:pt modelId="{A7E64747-5208-4DAF-B534-64FAFD771F5A}" type="pres">
      <dgm:prSet presAssocID="{9E838AE2-4659-4603-ABC8-58DF4222C0D4}" presName="header" presStyleLbl="node1" presStyleIdx="4" presStyleCnt="5"/>
      <dgm:spPr/>
    </dgm:pt>
    <dgm:pt modelId="{9C507DEA-BEA1-4908-A201-DE078BAA38A4}" type="pres">
      <dgm:prSet presAssocID="{61B1A60F-1BC5-46FD-BD0E-84780AE53C76}" presName="parTrans" presStyleLbl="sibTrans2D1" presStyleIdx="16" presStyleCnt="20"/>
      <dgm:spPr/>
    </dgm:pt>
    <dgm:pt modelId="{E71E2CCD-4AB4-4E2D-99BA-300266F5381F}" type="pres">
      <dgm:prSet presAssocID="{D6FD4F3A-8574-418E-86FE-A6CF4F0D0702}" presName="child" presStyleLbl="alignAccFollowNode1" presStyleIdx="16" presStyleCnt="20">
        <dgm:presLayoutVars>
          <dgm:chMax val="0"/>
          <dgm:bulletEnabled val="1"/>
        </dgm:presLayoutVars>
      </dgm:prSet>
      <dgm:spPr/>
    </dgm:pt>
    <dgm:pt modelId="{DB9A3BB7-F25F-4B64-8D67-B3CFF31C5A49}" type="pres">
      <dgm:prSet presAssocID="{F9C7A07A-08C2-4CD7-BA2A-406BD8BC1939}" presName="sibTrans" presStyleLbl="sibTrans2D1" presStyleIdx="17" presStyleCnt="20"/>
      <dgm:spPr/>
    </dgm:pt>
    <dgm:pt modelId="{90A8D49E-56DE-41B2-872C-1BEAC5331CD0}" type="pres">
      <dgm:prSet presAssocID="{93132BF6-54A8-41D8-A915-4E1EF40961C5}" presName="child" presStyleLbl="alignAccFollowNode1" presStyleIdx="17" presStyleCnt="20">
        <dgm:presLayoutVars>
          <dgm:chMax val="0"/>
          <dgm:bulletEnabled val="1"/>
        </dgm:presLayoutVars>
      </dgm:prSet>
      <dgm:spPr/>
    </dgm:pt>
    <dgm:pt modelId="{FA62D640-0266-44C2-90FD-0B4FC933926A}" type="pres">
      <dgm:prSet presAssocID="{26BF8F6C-6030-44D7-93C5-338C676B9C27}" presName="sibTrans" presStyleLbl="sibTrans2D1" presStyleIdx="18" presStyleCnt="20"/>
      <dgm:spPr/>
    </dgm:pt>
    <dgm:pt modelId="{6A601FA8-0340-4142-99C2-58E1504724F2}" type="pres">
      <dgm:prSet presAssocID="{6AE11091-665B-43EF-93C3-EEE785DD3B77}" presName="child" presStyleLbl="alignAccFollowNode1" presStyleIdx="18" presStyleCnt="20">
        <dgm:presLayoutVars>
          <dgm:chMax val="0"/>
          <dgm:bulletEnabled val="1"/>
        </dgm:presLayoutVars>
      </dgm:prSet>
      <dgm:spPr/>
    </dgm:pt>
    <dgm:pt modelId="{DD0DDAD3-D509-49D6-B916-13EE20AF23EC}" type="pres">
      <dgm:prSet presAssocID="{103BA57E-E6DF-4AC9-8CE6-FBE0964FF344}" presName="sibTrans" presStyleLbl="sibTrans2D1" presStyleIdx="19" presStyleCnt="20"/>
      <dgm:spPr/>
    </dgm:pt>
    <dgm:pt modelId="{C4F24FCC-54F0-40A9-B640-832A35CD0905}" type="pres">
      <dgm:prSet presAssocID="{AADF013B-F778-4C19-87A1-B363389ADC11}" presName="child" presStyleLbl="alignAccFollowNode1" presStyleIdx="19" presStyleCnt="20">
        <dgm:presLayoutVars>
          <dgm:chMax val="0"/>
          <dgm:bulletEnabled val="1"/>
        </dgm:presLayoutVars>
      </dgm:prSet>
      <dgm:spPr/>
    </dgm:pt>
  </dgm:ptLst>
  <dgm:cxnLst>
    <dgm:cxn modelId="{EF428003-38E5-4702-94EB-34494D70816A}" type="presOf" srcId="{AB3AE4F3-7DBE-44A7-B51E-FB65C0991F2F}" destId="{BA7C2363-1129-4468-B6F7-DF636DC224EA}" srcOrd="0" destOrd="0" presId="urn:microsoft.com/office/officeart/2005/8/layout/lProcess1"/>
    <dgm:cxn modelId="{36D71908-3221-4231-9A7B-D8351265A116}" type="presOf" srcId="{5318E6D5-60AB-4F05-9862-27F4EA23549C}" destId="{D4909866-A4B0-440E-8FDE-634C87DF2BF5}" srcOrd="0" destOrd="0" presId="urn:microsoft.com/office/officeart/2005/8/layout/lProcess1"/>
    <dgm:cxn modelId="{8A0D1E0D-A999-43E3-A485-5554FE556D69}" type="presOf" srcId="{00107C61-8F17-4D70-9EFF-8C399A0892CA}" destId="{213DCFDA-7F39-4BA6-A541-B2616CC09C78}" srcOrd="0" destOrd="0" presId="urn:microsoft.com/office/officeart/2005/8/layout/lProcess1"/>
    <dgm:cxn modelId="{12C08714-3886-4F36-BD27-0FA7E46DD6D5}" srcId="{D71FC021-6A65-44D1-95B9-0E6C89079866}" destId="{B4FEADC2-8C8A-4CFC-86E1-4101DAC06560}" srcOrd="2" destOrd="0" parTransId="{BDC4BBA0-4496-4EFE-A6F0-72E65A2332CD}" sibTransId="{6367C5CA-49A0-4930-AE70-D105ECC9B7F5}"/>
    <dgm:cxn modelId="{3BAC4317-956D-4176-848B-96BDDA2A058D}" type="presOf" srcId="{FFE7D150-8BAC-4EAF-8DF3-FA00B80D18C4}" destId="{E4B05EF8-8C92-479C-87AF-B3086DB44BFE}" srcOrd="0" destOrd="0" presId="urn:microsoft.com/office/officeart/2005/8/layout/lProcess1"/>
    <dgm:cxn modelId="{0182A117-5FDC-4A3F-937C-C788BB4CDB74}" srcId="{D07AD3FD-84FF-467E-9693-752776549C61}" destId="{D1B27083-AFAA-45D3-82C2-9101DA8CC0AF}" srcOrd="3" destOrd="0" parTransId="{9581BFF8-BD2F-40CD-A076-43C02A07C677}" sibTransId="{D09E6AE8-6107-40E5-BD84-61E615AC13E6}"/>
    <dgm:cxn modelId="{9C07491B-D1F9-4466-AC53-81C425B471CB}" type="presOf" srcId="{103BA57E-E6DF-4AC9-8CE6-FBE0964FF344}" destId="{DD0DDAD3-D509-49D6-B916-13EE20AF23EC}" srcOrd="0" destOrd="0" presId="urn:microsoft.com/office/officeart/2005/8/layout/lProcess1"/>
    <dgm:cxn modelId="{CF54291C-AAFD-4FA4-9A16-20CE892BA907}" srcId="{55C0B14E-AEA6-48D3-A387-ED4A3A3BF840}" destId="{9E838AE2-4659-4603-ABC8-58DF4222C0D4}" srcOrd="4" destOrd="0" parTransId="{5FC53805-9431-4BC8-ADB9-DABF59DE31C7}" sibTransId="{61F1BCD3-232D-4C03-B56C-182BCB6108CD}"/>
    <dgm:cxn modelId="{DDC83226-5B47-4E88-95EC-DFE7E2FABDE4}" type="presOf" srcId="{93132BF6-54A8-41D8-A915-4E1EF40961C5}" destId="{90A8D49E-56DE-41B2-872C-1BEAC5331CD0}" srcOrd="0" destOrd="0" presId="urn:microsoft.com/office/officeart/2005/8/layout/lProcess1"/>
    <dgm:cxn modelId="{69C32327-4CF9-4658-8EDA-771046E11995}" type="presOf" srcId="{464BBE85-D25F-45AF-B8CC-7ADE44CAF241}" destId="{4CE81832-530D-4173-96E3-66BC6AB69565}" srcOrd="0" destOrd="0" presId="urn:microsoft.com/office/officeart/2005/8/layout/lProcess1"/>
    <dgm:cxn modelId="{57F7DC29-AC82-46BC-A611-055AEDEDE049}" type="presOf" srcId="{6AE11091-665B-43EF-93C3-EEE785DD3B77}" destId="{6A601FA8-0340-4142-99C2-58E1504724F2}" srcOrd="0" destOrd="0" presId="urn:microsoft.com/office/officeart/2005/8/layout/lProcess1"/>
    <dgm:cxn modelId="{621C552D-B166-43DD-88ED-6546CAF07343}" srcId="{D07AD3FD-84FF-467E-9693-752776549C61}" destId="{0FF67A12-ECB7-4FDD-9F39-9BC14C95B2A5}" srcOrd="0" destOrd="0" parTransId="{8FFDAAE1-1633-4812-9F68-9340279A4016}" sibTransId="{250CD4F8-98A2-4C8E-968E-A91AE5F1EB4C}"/>
    <dgm:cxn modelId="{1F57F52F-B636-4860-9386-521B48DD049B}" srcId="{32CCB050-072A-41BF-BE1B-388CF53E5629}" destId="{FFE7D150-8BAC-4EAF-8DF3-FA00B80D18C4}" srcOrd="0" destOrd="0" parTransId="{464BBE85-D25F-45AF-B8CC-7ADE44CAF241}" sibTransId="{0FD9F9A5-09CB-45A5-834F-312BF41DFC68}"/>
    <dgm:cxn modelId="{90853B32-DF97-4D11-9201-12B33AD1F571}" type="presOf" srcId="{61B1A60F-1BC5-46FD-BD0E-84780AE53C76}" destId="{9C507DEA-BEA1-4908-A201-DE078BAA38A4}" srcOrd="0" destOrd="0" presId="urn:microsoft.com/office/officeart/2005/8/layout/lProcess1"/>
    <dgm:cxn modelId="{835B7633-791C-4CF1-BDED-98708C72E412}" type="presOf" srcId="{B4FEADC2-8C8A-4CFC-86E1-4101DAC06560}" destId="{8DBBF231-A4E6-4B1C-87CC-8FBA5B8681B9}" srcOrd="0" destOrd="0" presId="urn:microsoft.com/office/officeart/2005/8/layout/lProcess1"/>
    <dgm:cxn modelId="{B2CC6E39-7CA6-4D12-9890-626A69DA4D6E}" type="presOf" srcId="{C1BE3A3D-7DF6-4A23-814A-962E75CF1C8E}" destId="{D9A99526-3661-4CC8-B19D-B456EA417DBB}" srcOrd="0" destOrd="0" presId="urn:microsoft.com/office/officeart/2005/8/layout/lProcess1"/>
    <dgm:cxn modelId="{A6B9633B-8C28-422D-85BB-5D8701F97F30}" type="presOf" srcId="{D6FD4F3A-8574-418E-86FE-A6CF4F0D0702}" destId="{E71E2CCD-4AB4-4E2D-99BA-300266F5381F}" srcOrd="0" destOrd="0" presId="urn:microsoft.com/office/officeart/2005/8/layout/lProcess1"/>
    <dgm:cxn modelId="{6B30913C-4782-410F-9274-6A1E49F725C3}" srcId="{D71FC021-6A65-44D1-95B9-0E6C89079866}" destId="{DF54A7B1-41D9-4D95-A2E3-0A95E9140A47}" srcOrd="0" destOrd="0" parTransId="{CC1E3CBA-49AE-4103-9AA2-BDF68C4C7EC2}" sibTransId="{5378A478-3085-4887-876B-B9799286BAE0}"/>
    <dgm:cxn modelId="{FE26C05B-490C-4FBC-8BAF-6694339E58AA}" type="presOf" srcId="{0FD9F9A5-09CB-45A5-834F-312BF41DFC68}" destId="{080DD114-B5D9-4C49-B4B1-B178135E8F4E}" srcOrd="0" destOrd="0" presId="urn:microsoft.com/office/officeart/2005/8/layout/lProcess1"/>
    <dgm:cxn modelId="{9823C960-F927-4A82-B0D8-CB59265C8DD5}" type="presOf" srcId="{6AE8A62B-4754-4B85-A105-D88C5021EA6F}" destId="{E1F817C2-71A8-4924-8525-C1E74E8235E3}" srcOrd="0" destOrd="0" presId="urn:microsoft.com/office/officeart/2005/8/layout/lProcess1"/>
    <dgm:cxn modelId="{BEFB4762-AD3F-45BB-A85A-F41762076883}" type="presOf" srcId="{9E838AE2-4659-4603-ABC8-58DF4222C0D4}" destId="{A7E64747-5208-4DAF-B534-64FAFD771F5A}" srcOrd="0" destOrd="0" presId="urn:microsoft.com/office/officeart/2005/8/layout/lProcess1"/>
    <dgm:cxn modelId="{BCD53D65-AFDC-4B2F-8D3A-9F444F68627D}" type="presOf" srcId="{D71FC021-6A65-44D1-95B9-0E6C89079866}" destId="{E1F9F90A-7045-4D35-97B0-EA0C4FA0125F}" srcOrd="0" destOrd="0" presId="urn:microsoft.com/office/officeart/2005/8/layout/lProcess1"/>
    <dgm:cxn modelId="{9DAE7A67-774C-4A04-BBD3-901B80993CBD}" srcId="{55C0B14E-AEA6-48D3-A387-ED4A3A3BF840}" destId="{5A57EEC7-76BF-4C87-A3C0-0D2579AC27F4}" srcOrd="0" destOrd="0" parTransId="{C740EE06-9A2A-44BB-97D5-B1D3B027872E}" sibTransId="{345D20B1-1786-4DAD-A6BB-1940194A7628}"/>
    <dgm:cxn modelId="{55492768-9A5E-4F74-AC7C-959C5C24EFD3}" srcId="{55C0B14E-AEA6-48D3-A387-ED4A3A3BF840}" destId="{D07AD3FD-84FF-467E-9693-752776549C61}" srcOrd="1" destOrd="0" parTransId="{7B691773-F524-4FAD-A272-BDF0B0C4370A}" sibTransId="{A8C9B7A9-BC2A-4753-B7F0-F2E361D95520}"/>
    <dgm:cxn modelId="{4169BB49-873E-4DCF-B161-40F660308B8F}" type="presOf" srcId="{32CCB050-072A-41BF-BE1B-388CF53E5629}" destId="{EAA9900D-92E4-4206-A503-E128C0008536}" srcOrd="0" destOrd="0" presId="urn:microsoft.com/office/officeart/2005/8/layout/lProcess1"/>
    <dgm:cxn modelId="{D440DE6B-535D-4AD0-95B6-7FDC26C682B5}" type="presOf" srcId="{795F1D1D-ADB5-4707-A361-E81CB3897CEE}" destId="{4A36DA5B-DB16-4ABC-9129-7FEF4A1C0C11}" srcOrd="0" destOrd="0" presId="urn:microsoft.com/office/officeart/2005/8/layout/lProcess1"/>
    <dgm:cxn modelId="{8046244E-0FFC-4E2C-8171-E0451AD51764}" srcId="{5A57EEC7-76BF-4C87-A3C0-0D2579AC27F4}" destId="{8C88F402-D1FD-413F-A774-42BFBB013B54}" srcOrd="0" destOrd="0" parTransId="{5318E6D5-60AB-4F05-9862-27F4EA23549C}" sibTransId="{2E28EAB6-BF88-4A47-86F8-2C11BA9B1AE4}"/>
    <dgm:cxn modelId="{09D6EC4F-6E14-477B-B8A7-C6A8D1417BC6}" type="presOf" srcId="{DF54A7B1-41D9-4D95-A2E3-0A95E9140A47}" destId="{66F41E47-ED81-4C55-A886-6160A571C170}" srcOrd="0" destOrd="0" presId="urn:microsoft.com/office/officeart/2005/8/layout/lProcess1"/>
    <dgm:cxn modelId="{D6477D54-7D0D-4BD3-A59D-AB2CCCF3249B}" srcId="{9E838AE2-4659-4603-ABC8-58DF4222C0D4}" destId="{6AE11091-665B-43EF-93C3-EEE785DD3B77}" srcOrd="2" destOrd="0" parTransId="{F6A3D4BF-49DF-4EBF-95A1-54C8898EA179}" sibTransId="{103BA57E-E6DF-4AC9-8CE6-FBE0964FF344}"/>
    <dgm:cxn modelId="{48071875-4F0D-42FC-83BE-D11F30A26638}" srcId="{32CCB050-072A-41BF-BE1B-388CF53E5629}" destId="{12830E41-DED8-49CC-A682-6026330DCACB}" srcOrd="1" destOrd="0" parTransId="{2A3CD98B-632F-47DD-AD13-630136207678}" sibTransId="{621829B1-64FF-4826-A2FC-10ED0201AF4A}"/>
    <dgm:cxn modelId="{B399AF55-2DCE-441C-95BB-4E1D5FC8F826}" type="presOf" srcId="{9944BE58-73D6-4263-A48A-ED850DEC0F51}" destId="{29DE85F1-F68F-4C54-B60F-E99A8E439105}" srcOrd="0" destOrd="0" presId="urn:microsoft.com/office/officeart/2005/8/layout/lProcess1"/>
    <dgm:cxn modelId="{A9A3DF58-A10D-4A5E-979D-7D5AEC8295CE}" type="presOf" srcId="{8C88F402-D1FD-413F-A774-42BFBB013B54}" destId="{C6962206-A31B-40AB-B9EF-40618F56E3C2}" srcOrd="0" destOrd="0" presId="urn:microsoft.com/office/officeart/2005/8/layout/lProcess1"/>
    <dgm:cxn modelId="{4DB01B5A-675C-4E57-AD94-7A8426D2D17C}" type="presOf" srcId="{AADF013B-F778-4C19-87A1-B363389ADC11}" destId="{C4F24FCC-54F0-40A9-B640-832A35CD0905}" srcOrd="0" destOrd="0" presId="urn:microsoft.com/office/officeart/2005/8/layout/lProcess1"/>
    <dgm:cxn modelId="{13EA8A7C-0238-4AC2-B0C2-7E685E345F93}" type="presOf" srcId="{0FF67A12-ECB7-4FDD-9F39-9BC14C95B2A5}" destId="{81B44F8A-5A72-4A05-A88D-340E3ED8CC62}" srcOrd="0" destOrd="0" presId="urn:microsoft.com/office/officeart/2005/8/layout/lProcess1"/>
    <dgm:cxn modelId="{63D38E7C-40F8-4E1C-9C60-9EC428E26503}" type="presOf" srcId="{250CD4F8-98A2-4C8E-968E-A91AE5F1EB4C}" destId="{C5ECB8A5-CACD-4B00-95F2-065503654877}" srcOrd="0" destOrd="0" presId="urn:microsoft.com/office/officeart/2005/8/layout/lProcess1"/>
    <dgm:cxn modelId="{3590137F-820F-4AF4-9507-A35794F20D76}" type="presOf" srcId="{B632BEBE-E28D-4421-91C7-AFE90A1CB72E}" destId="{6A9E8927-414C-4EAF-A949-4FD98BF01FC5}" srcOrd="0" destOrd="0" presId="urn:microsoft.com/office/officeart/2005/8/layout/lProcess1"/>
    <dgm:cxn modelId="{A7F72581-1829-446C-B56A-5A7E11219B24}" type="presOf" srcId="{A384F839-CF16-496E-A4C9-2169E2CDD6F9}" destId="{FD44830F-C53C-4BE2-8CCB-7E15350252A6}" srcOrd="0" destOrd="0" presId="urn:microsoft.com/office/officeart/2005/8/layout/lProcess1"/>
    <dgm:cxn modelId="{5A385585-214D-4455-A4E7-59709EF5A110}" srcId="{9E838AE2-4659-4603-ABC8-58DF4222C0D4}" destId="{93132BF6-54A8-41D8-A915-4E1EF40961C5}" srcOrd="1" destOrd="0" parTransId="{043F5633-EBFC-4BFB-ACD1-153F81EAD70B}" sibTransId="{26BF8F6C-6030-44D7-93C5-338C676B9C27}"/>
    <dgm:cxn modelId="{C2A65188-054F-4A73-B1B5-BBBADA3DB7DF}" type="presOf" srcId="{0BE03061-397A-4C27-93F1-737CB079CEDA}" destId="{B89FA85D-7490-4130-A27F-08643DE67426}" srcOrd="0" destOrd="0" presId="urn:microsoft.com/office/officeart/2005/8/layout/lProcess1"/>
    <dgm:cxn modelId="{75D8F889-7A26-4265-B9E1-E37E292392DA}" type="presOf" srcId="{8FFDAAE1-1633-4812-9F68-9340279A4016}" destId="{8D10C7EE-000F-420D-8097-4A518F628228}" srcOrd="0" destOrd="0" presId="urn:microsoft.com/office/officeart/2005/8/layout/lProcess1"/>
    <dgm:cxn modelId="{59D6D68B-A6A7-4866-ACD4-4843D76878FB}" type="presOf" srcId="{2E28EAB6-BF88-4A47-86F8-2C11BA9B1AE4}" destId="{F5A22BED-58D9-47D6-BFC0-C48B9B5F1A03}" srcOrd="0" destOrd="0" presId="urn:microsoft.com/office/officeart/2005/8/layout/lProcess1"/>
    <dgm:cxn modelId="{488D658C-2B90-4E3A-BAE2-1AFB6AC3C9F2}" srcId="{5A57EEC7-76BF-4C87-A3C0-0D2579AC27F4}" destId="{A384F839-CF16-496E-A4C9-2169E2CDD6F9}" srcOrd="2" destOrd="0" parTransId="{DA59433C-8993-475C-8FFF-AD0395E966A6}" sibTransId="{83B817B0-E3E8-41FC-A1EE-DF34EE662BE1}"/>
    <dgm:cxn modelId="{E8EB7890-FB11-4753-B469-667413E18FF6}" type="presOf" srcId="{D07AD3FD-84FF-467E-9693-752776549C61}" destId="{4DCC78CE-C3CC-4618-9CB5-11856DB46AFF}" srcOrd="0" destOrd="0" presId="urn:microsoft.com/office/officeart/2005/8/layout/lProcess1"/>
    <dgm:cxn modelId="{B5005095-1F22-41CF-A063-83864913F57F}" srcId="{D07AD3FD-84FF-467E-9693-752776549C61}" destId="{3FDC0D85-4145-4724-9B61-B5031E768F41}" srcOrd="1" destOrd="0" parTransId="{40DF4F0A-D7DA-4038-A686-522442CD979F}" sibTransId="{6AE8A62B-4754-4B85-A105-D88C5021EA6F}"/>
    <dgm:cxn modelId="{53239C96-427C-420B-95DC-546F3B30ED65}" srcId="{55C0B14E-AEA6-48D3-A387-ED4A3A3BF840}" destId="{D71FC021-6A65-44D1-95B9-0E6C89079866}" srcOrd="2" destOrd="0" parTransId="{862AAE39-3AAD-40E3-BA20-90187BD73242}" sibTransId="{9B090D9D-470E-46E2-AABB-0368A52481AA}"/>
    <dgm:cxn modelId="{5093A896-C429-4E77-BD52-18BE66ABF85F}" type="presOf" srcId="{55C0B14E-AEA6-48D3-A387-ED4A3A3BF840}" destId="{8EC7FDC8-A2BD-46A3-B2DC-D765200675A1}" srcOrd="0" destOrd="0" presId="urn:microsoft.com/office/officeart/2005/8/layout/lProcess1"/>
    <dgm:cxn modelId="{3628E49C-8B49-4282-9576-6EA9D9AEA81F}" srcId="{D71FC021-6A65-44D1-95B9-0E6C89079866}" destId="{A0642924-B0E9-4A4F-B037-1EC789F2430B}" srcOrd="3" destOrd="0" parTransId="{FBF5A826-C5D9-4A91-9161-3E00A01B434D}" sibTransId="{991C028B-546B-4332-B68C-12F1792F4E85}"/>
    <dgm:cxn modelId="{40E4B5A2-0163-4F7C-8677-6F7242723919}" type="presOf" srcId="{12830E41-DED8-49CC-A682-6026330DCACB}" destId="{55244F82-5133-47B4-9766-8D3BAB1A46FE}" srcOrd="0" destOrd="0" presId="urn:microsoft.com/office/officeart/2005/8/layout/lProcess1"/>
    <dgm:cxn modelId="{8645E4A2-9D8B-40E3-B33D-D290AEBE40C7}" srcId="{9E838AE2-4659-4603-ABC8-58DF4222C0D4}" destId="{AADF013B-F778-4C19-87A1-B363389ADC11}" srcOrd="3" destOrd="0" parTransId="{258EEA9A-C5C2-4D46-8AB7-F73E977247B3}" sibTransId="{B03DF6E9-6170-4726-A904-3CCFB06D7AE4}"/>
    <dgm:cxn modelId="{8D7284A5-5DF6-4855-8CB2-BFCECBC1C3E1}" srcId="{9E838AE2-4659-4603-ABC8-58DF4222C0D4}" destId="{D6FD4F3A-8574-418E-86FE-A6CF4F0D0702}" srcOrd="0" destOrd="0" parTransId="{61B1A60F-1BC5-46FD-BD0E-84780AE53C76}" sibTransId="{F9C7A07A-08C2-4CD7-BA2A-406BD8BC1939}"/>
    <dgm:cxn modelId="{612BE7A8-C84D-4E05-A97A-20193388D661}" type="presOf" srcId="{3FDC0D85-4145-4724-9B61-B5031E768F41}" destId="{A7AEBCF8-F74A-490B-94B3-F9FED9A10E09}" srcOrd="0" destOrd="0" presId="urn:microsoft.com/office/officeart/2005/8/layout/lProcess1"/>
    <dgm:cxn modelId="{8AC693B1-28AC-44AC-9D3D-28F8188A3654}" type="presOf" srcId="{460509B0-6298-41DE-AB75-C261A0E017AD}" destId="{94106267-A6E6-4527-BBA8-F042AA31DC94}" srcOrd="0" destOrd="0" presId="urn:microsoft.com/office/officeart/2005/8/layout/lProcess1"/>
    <dgm:cxn modelId="{7DF2CEBB-3056-4649-A30D-C9B2531F4D87}" type="presOf" srcId="{5378A478-3085-4887-876B-B9799286BAE0}" destId="{D66EFA6D-AA22-4D80-A300-C72911E10F01}" srcOrd="0" destOrd="0" presId="urn:microsoft.com/office/officeart/2005/8/layout/lProcess1"/>
    <dgm:cxn modelId="{9D851CBE-71A1-4018-BB5A-7120CACC6699}" srcId="{32CCB050-072A-41BF-BE1B-388CF53E5629}" destId="{460509B0-6298-41DE-AB75-C261A0E017AD}" srcOrd="2" destOrd="0" parTransId="{60B26C9E-0A02-4F17-A9B9-47703787451E}" sibTransId="{AB3AE4F3-7DBE-44A7-B51E-FB65C0991F2F}"/>
    <dgm:cxn modelId="{B74CC1C6-116B-481A-B2A0-2FC0A2E1AA6E}" srcId="{D07AD3FD-84FF-467E-9693-752776549C61}" destId="{795F1D1D-ADB5-4707-A361-E81CB3897CEE}" srcOrd="2" destOrd="0" parTransId="{99EA3F32-8F77-42FD-93D7-CA228983D744}" sibTransId="{00107C61-8F17-4D70-9EFF-8C399A0892CA}"/>
    <dgm:cxn modelId="{4E43C3CC-042E-49EE-B6E2-690EA57453BA}" type="presOf" srcId="{A00B2903-3855-47FD-9DBF-5C8E8192D20E}" destId="{1AC03E84-DFF1-4B32-B548-84A1AA2DDEAB}" srcOrd="0" destOrd="0" presId="urn:microsoft.com/office/officeart/2005/8/layout/lProcess1"/>
    <dgm:cxn modelId="{25DADCCC-BD5F-41A8-8FFE-5AC6B94122BF}" type="presOf" srcId="{621829B1-64FF-4826-A2FC-10ED0201AF4A}" destId="{0209CD53-20E5-4015-BAF1-884F5DF84E37}" srcOrd="0" destOrd="0" presId="urn:microsoft.com/office/officeart/2005/8/layout/lProcess1"/>
    <dgm:cxn modelId="{880108CE-2170-4C3E-BD97-4F7EA2018A50}" type="presOf" srcId="{D1B27083-AFAA-45D3-82C2-9101DA8CC0AF}" destId="{4E1102CD-C6BF-4172-BDF7-C82F304F514F}" srcOrd="0" destOrd="0" presId="urn:microsoft.com/office/officeart/2005/8/layout/lProcess1"/>
    <dgm:cxn modelId="{C725EECF-96DA-4634-9535-8F0D3C3EA6F9}" srcId="{32CCB050-072A-41BF-BE1B-388CF53E5629}" destId="{499DCEB8-08B2-418D-814B-8402AD8C714C}" srcOrd="3" destOrd="0" parTransId="{3F9B7B5F-7574-4323-AF3C-3F0EA1930E85}" sibTransId="{02DDC14E-455F-4C8F-AF47-A2F1080C3BF1}"/>
    <dgm:cxn modelId="{DA00EDD1-7FAE-47F1-AAA6-E9EBC2C8551C}" type="presOf" srcId="{26BF8F6C-6030-44D7-93C5-338C676B9C27}" destId="{FA62D640-0266-44C2-90FD-0B4FC933926A}" srcOrd="0" destOrd="0" presId="urn:microsoft.com/office/officeart/2005/8/layout/lProcess1"/>
    <dgm:cxn modelId="{79C738D5-B4DB-4D73-BC21-31770031F086}" type="presOf" srcId="{83B817B0-E3E8-41FC-A1EE-DF34EE662BE1}" destId="{57CC1B6D-8620-4E8F-BFCC-6A9F25FC0254}" srcOrd="0" destOrd="0" presId="urn:microsoft.com/office/officeart/2005/8/layout/lProcess1"/>
    <dgm:cxn modelId="{CDC787DF-A3E8-4C33-8562-8CC356C55C8E}" type="presOf" srcId="{A0642924-B0E9-4A4F-B037-1EC789F2430B}" destId="{4FB78A13-2E78-465B-A163-AD36D7CB2170}" srcOrd="0" destOrd="0" presId="urn:microsoft.com/office/officeart/2005/8/layout/lProcess1"/>
    <dgm:cxn modelId="{042E0AE1-6450-410A-B96E-AFBADB139BEA}" srcId="{55C0B14E-AEA6-48D3-A387-ED4A3A3BF840}" destId="{32CCB050-072A-41BF-BE1B-388CF53E5629}" srcOrd="3" destOrd="0" parTransId="{B301371B-A53D-4B79-8B8D-7B304894442B}" sibTransId="{BF05D8EE-4413-4737-8721-DAF10D6CAB04}"/>
    <dgm:cxn modelId="{914F99E3-FB70-42DA-9272-C2C6CEE9BA51}" srcId="{5A57EEC7-76BF-4C87-A3C0-0D2579AC27F4}" destId="{0BE03061-397A-4C27-93F1-737CB079CEDA}" srcOrd="1" destOrd="0" parTransId="{287C2E92-9BCA-404A-B937-B9B9C4FE73A2}" sibTransId="{B632BEBE-E28D-4421-91C7-AFE90A1CB72E}"/>
    <dgm:cxn modelId="{53B17AE6-8393-4FEF-BEA6-D59466099D16}" srcId="{D71FC021-6A65-44D1-95B9-0E6C89079866}" destId="{C1BE3A3D-7DF6-4A23-814A-962E75CF1C8E}" srcOrd="1" destOrd="0" parTransId="{A7B56217-1000-4A9A-BDD8-03CA780BE6B6}" sibTransId="{A00B2903-3855-47FD-9DBF-5C8E8192D20E}"/>
    <dgm:cxn modelId="{480DC6E9-9F06-4A15-B142-D7014B4C6F37}" type="presOf" srcId="{499DCEB8-08B2-418D-814B-8402AD8C714C}" destId="{7A0AE55C-8315-47CB-8C61-00D16A2BFBB7}" srcOrd="0" destOrd="0" presId="urn:microsoft.com/office/officeart/2005/8/layout/lProcess1"/>
    <dgm:cxn modelId="{76B2CFEA-F93C-4460-8D00-1493E034096B}" type="presOf" srcId="{CC1E3CBA-49AE-4103-9AA2-BDF68C4C7EC2}" destId="{A151026A-6F20-40DC-99A8-B08F19E35D6C}" srcOrd="0" destOrd="0" presId="urn:microsoft.com/office/officeart/2005/8/layout/lProcess1"/>
    <dgm:cxn modelId="{F5DA65F1-C097-4638-8344-A0693EEE7AAD}" type="presOf" srcId="{6367C5CA-49A0-4930-AE70-D105ECC9B7F5}" destId="{56DBEE7F-7E7C-4DB9-B25C-1C5A68B50AAE}" srcOrd="0" destOrd="0" presId="urn:microsoft.com/office/officeart/2005/8/layout/lProcess1"/>
    <dgm:cxn modelId="{8A2835F2-EF26-4226-B5FC-FAEEB14F7781}" type="presOf" srcId="{5A57EEC7-76BF-4C87-A3C0-0D2579AC27F4}" destId="{8C5D3528-9361-48EC-B8D9-030FF841718C}" srcOrd="0" destOrd="0" presId="urn:microsoft.com/office/officeart/2005/8/layout/lProcess1"/>
    <dgm:cxn modelId="{719CB1F2-1B62-4C26-A985-19E4B8BD031F}" srcId="{5A57EEC7-76BF-4C87-A3C0-0D2579AC27F4}" destId="{9944BE58-73D6-4263-A48A-ED850DEC0F51}" srcOrd="3" destOrd="0" parTransId="{5808CE48-B0EF-4B70-A59F-D2E9F1028D64}" sibTransId="{8D6508FF-D3E3-47CC-B41C-3BA33CEF8939}"/>
    <dgm:cxn modelId="{2B102CF8-FFC0-4412-8A09-F9D51E1C3EBF}" type="presOf" srcId="{F9C7A07A-08C2-4CD7-BA2A-406BD8BC1939}" destId="{DB9A3BB7-F25F-4B64-8D67-B3CFF31C5A49}" srcOrd="0" destOrd="0" presId="urn:microsoft.com/office/officeart/2005/8/layout/lProcess1"/>
    <dgm:cxn modelId="{AE38B4DC-122B-4CFE-AE39-4E818F192DB6}" type="presParOf" srcId="{8EC7FDC8-A2BD-46A3-B2DC-D765200675A1}" destId="{7FF3AAC8-49F9-499F-8281-9C30620C56D0}" srcOrd="0" destOrd="0" presId="urn:microsoft.com/office/officeart/2005/8/layout/lProcess1"/>
    <dgm:cxn modelId="{FFB0389C-EBD9-4721-988B-78DEDC38AD68}" type="presParOf" srcId="{7FF3AAC8-49F9-499F-8281-9C30620C56D0}" destId="{8C5D3528-9361-48EC-B8D9-030FF841718C}" srcOrd="0" destOrd="0" presId="urn:microsoft.com/office/officeart/2005/8/layout/lProcess1"/>
    <dgm:cxn modelId="{FEDDE1E3-BE73-4059-84B7-075C641B7A48}" type="presParOf" srcId="{7FF3AAC8-49F9-499F-8281-9C30620C56D0}" destId="{D4909866-A4B0-440E-8FDE-634C87DF2BF5}" srcOrd="1" destOrd="0" presId="urn:microsoft.com/office/officeart/2005/8/layout/lProcess1"/>
    <dgm:cxn modelId="{594A8558-AB11-46FA-9801-A24E8ABAF1C6}" type="presParOf" srcId="{7FF3AAC8-49F9-499F-8281-9C30620C56D0}" destId="{C6962206-A31B-40AB-B9EF-40618F56E3C2}" srcOrd="2" destOrd="0" presId="urn:microsoft.com/office/officeart/2005/8/layout/lProcess1"/>
    <dgm:cxn modelId="{2789288E-3C4A-4A20-BE09-8ED456696EC7}" type="presParOf" srcId="{7FF3AAC8-49F9-499F-8281-9C30620C56D0}" destId="{F5A22BED-58D9-47D6-BFC0-C48B9B5F1A03}" srcOrd="3" destOrd="0" presId="urn:microsoft.com/office/officeart/2005/8/layout/lProcess1"/>
    <dgm:cxn modelId="{8CA55C00-88ED-413C-AB9E-F37C02AAB782}" type="presParOf" srcId="{7FF3AAC8-49F9-499F-8281-9C30620C56D0}" destId="{B89FA85D-7490-4130-A27F-08643DE67426}" srcOrd="4" destOrd="0" presId="urn:microsoft.com/office/officeart/2005/8/layout/lProcess1"/>
    <dgm:cxn modelId="{412DCD7F-9527-40FC-BAF8-092BF4678406}" type="presParOf" srcId="{7FF3AAC8-49F9-499F-8281-9C30620C56D0}" destId="{6A9E8927-414C-4EAF-A949-4FD98BF01FC5}" srcOrd="5" destOrd="0" presId="urn:microsoft.com/office/officeart/2005/8/layout/lProcess1"/>
    <dgm:cxn modelId="{D5C2AD5C-AC5F-4FD4-BC0E-AC5EBDBBF1F7}" type="presParOf" srcId="{7FF3AAC8-49F9-499F-8281-9C30620C56D0}" destId="{FD44830F-C53C-4BE2-8CCB-7E15350252A6}" srcOrd="6" destOrd="0" presId="urn:microsoft.com/office/officeart/2005/8/layout/lProcess1"/>
    <dgm:cxn modelId="{3E39C309-B9AD-4036-87A5-D99A6ED60A77}" type="presParOf" srcId="{7FF3AAC8-49F9-499F-8281-9C30620C56D0}" destId="{57CC1B6D-8620-4E8F-BFCC-6A9F25FC0254}" srcOrd="7" destOrd="0" presId="urn:microsoft.com/office/officeart/2005/8/layout/lProcess1"/>
    <dgm:cxn modelId="{13891AC1-B702-4108-B45C-3A8E3B853B08}" type="presParOf" srcId="{7FF3AAC8-49F9-499F-8281-9C30620C56D0}" destId="{29DE85F1-F68F-4C54-B60F-E99A8E439105}" srcOrd="8" destOrd="0" presId="urn:microsoft.com/office/officeart/2005/8/layout/lProcess1"/>
    <dgm:cxn modelId="{1EE78347-C855-4F75-B8C8-362FCE4BB988}" type="presParOf" srcId="{8EC7FDC8-A2BD-46A3-B2DC-D765200675A1}" destId="{7F971E78-86A2-4C69-A10D-DCC27983CF17}" srcOrd="1" destOrd="0" presId="urn:microsoft.com/office/officeart/2005/8/layout/lProcess1"/>
    <dgm:cxn modelId="{1EB2865E-CB37-4AAD-92EC-C2099D9CF3D4}" type="presParOf" srcId="{8EC7FDC8-A2BD-46A3-B2DC-D765200675A1}" destId="{7A9E4E3E-187F-440F-B1CC-CF0CAF39042D}" srcOrd="2" destOrd="0" presId="urn:microsoft.com/office/officeart/2005/8/layout/lProcess1"/>
    <dgm:cxn modelId="{C3D1620A-8B41-4B39-AB7D-C8C484429D67}" type="presParOf" srcId="{7A9E4E3E-187F-440F-B1CC-CF0CAF39042D}" destId="{4DCC78CE-C3CC-4618-9CB5-11856DB46AFF}" srcOrd="0" destOrd="0" presId="urn:microsoft.com/office/officeart/2005/8/layout/lProcess1"/>
    <dgm:cxn modelId="{A66A9563-BE2F-477F-8564-2A5A2497F593}" type="presParOf" srcId="{7A9E4E3E-187F-440F-B1CC-CF0CAF39042D}" destId="{8D10C7EE-000F-420D-8097-4A518F628228}" srcOrd="1" destOrd="0" presId="urn:microsoft.com/office/officeart/2005/8/layout/lProcess1"/>
    <dgm:cxn modelId="{B12C41CC-BDC2-41E2-8716-54B9C2F71764}" type="presParOf" srcId="{7A9E4E3E-187F-440F-B1CC-CF0CAF39042D}" destId="{81B44F8A-5A72-4A05-A88D-340E3ED8CC62}" srcOrd="2" destOrd="0" presId="urn:microsoft.com/office/officeart/2005/8/layout/lProcess1"/>
    <dgm:cxn modelId="{A389FC62-8F79-4CC0-9C09-159457C7665A}" type="presParOf" srcId="{7A9E4E3E-187F-440F-B1CC-CF0CAF39042D}" destId="{C5ECB8A5-CACD-4B00-95F2-065503654877}" srcOrd="3" destOrd="0" presId="urn:microsoft.com/office/officeart/2005/8/layout/lProcess1"/>
    <dgm:cxn modelId="{1E6E79A1-A7C6-4F37-99B8-2B94AFF53046}" type="presParOf" srcId="{7A9E4E3E-187F-440F-B1CC-CF0CAF39042D}" destId="{A7AEBCF8-F74A-490B-94B3-F9FED9A10E09}" srcOrd="4" destOrd="0" presId="urn:microsoft.com/office/officeart/2005/8/layout/lProcess1"/>
    <dgm:cxn modelId="{DA15DFB2-07D6-4399-96FD-C612555E7AAC}" type="presParOf" srcId="{7A9E4E3E-187F-440F-B1CC-CF0CAF39042D}" destId="{E1F817C2-71A8-4924-8525-C1E74E8235E3}" srcOrd="5" destOrd="0" presId="urn:microsoft.com/office/officeart/2005/8/layout/lProcess1"/>
    <dgm:cxn modelId="{8BEC460D-1F00-42EB-A05C-E2CA4DD7BED1}" type="presParOf" srcId="{7A9E4E3E-187F-440F-B1CC-CF0CAF39042D}" destId="{4A36DA5B-DB16-4ABC-9129-7FEF4A1C0C11}" srcOrd="6" destOrd="0" presId="urn:microsoft.com/office/officeart/2005/8/layout/lProcess1"/>
    <dgm:cxn modelId="{EAB947E6-702C-4844-8CF6-CEAC8156786B}" type="presParOf" srcId="{7A9E4E3E-187F-440F-B1CC-CF0CAF39042D}" destId="{213DCFDA-7F39-4BA6-A541-B2616CC09C78}" srcOrd="7" destOrd="0" presId="urn:microsoft.com/office/officeart/2005/8/layout/lProcess1"/>
    <dgm:cxn modelId="{90DF55C7-6A66-4AF6-9C38-D245488F224B}" type="presParOf" srcId="{7A9E4E3E-187F-440F-B1CC-CF0CAF39042D}" destId="{4E1102CD-C6BF-4172-BDF7-C82F304F514F}" srcOrd="8" destOrd="0" presId="urn:microsoft.com/office/officeart/2005/8/layout/lProcess1"/>
    <dgm:cxn modelId="{F8762B3E-2F3B-4E62-B10E-EE7BEE0EECC8}" type="presParOf" srcId="{8EC7FDC8-A2BD-46A3-B2DC-D765200675A1}" destId="{9C691051-5461-4390-B003-08E383C1F40F}" srcOrd="3" destOrd="0" presId="urn:microsoft.com/office/officeart/2005/8/layout/lProcess1"/>
    <dgm:cxn modelId="{4A5B04FB-3787-443E-ADD0-1926E0268B87}" type="presParOf" srcId="{8EC7FDC8-A2BD-46A3-B2DC-D765200675A1}" destId="{BE57211B-5E07-4F9F-9F4F-2A239E3E8D95}" srcOrd="4" destOrd="0" presId="urn:microsoft.com/office/officeart/2005/8/layout/lProcess1"/>
    <dgm:cxn modelId="{1C384516-0532-458D-BCF3-34C321BD7E41}" type="presParOf" srcId="{BE57211B-5E07-4F9F-9F4F-2A239E3E8D95}" destId="{E1F9F90A-7045-4D35-97B0-EA0C4FA0125F}" srcOrd="0" destOrd="0" presId="urn:microsoft.com/office/officeart/2005/8/layout/lProcess1"/>
    <dgm:cxn modelId="{AB4458B9-EB41-4B93-994C-1A70D66C2A90}" type="presParOf" srcId="{BE57211B-5E07-4F9F-9F4F-2A239E3E8D95}" destId="{A151026A-6F20-40DC-99A8-B08F19E35D6C}" srcOrd="1" destOrd="0" presId="urn:microsoft.com/office/officeart/2005/8/layout/lProcess1"/>
    <dgm:cxn modelId="{BC2E0DA8-C4E4-4957-8100-7DED88790950}" type="presParOf" srcId="{BE57211B-5E07-4F9F-9F4F-2A239E3E8D95}" destId="{66F41E47-ED81-4C55-A886-6160A571C170}" srcOrd="2" destOrd="0" presId="urn:microsoft.com/office/officeart/2005/8/layout/lProcess1"/>
    <dgm:cxn modelId="{474EC685-780B-4497-8AF7-6652FCDC1421}" type="presParOf" srcId="{BE57211B-5E07-4F9F-9F4F-2A239E3E8D95}" destId="{D66EFA6D-AA22-4D80-A300-C72911E10F01}" srcOrd="3" destOrd="0" presId="urn:microsoft.com/office/officeart/2005/8/layout/lProcess1"/>
    <dgm:cxn modelId="{E9A0A79B-9E72-4930-9F83-46D1D5303921}" type="presParOf" srcId="{BE57211B-5E07-4F9F-9F4F-2A239E3E8D95}" destId="{D9A99526-3661-4CC8-B19D-B456EA417DBB}" srcOrd="4" destOrd="0" presId="urn:microsoft.com/office/officeart/2005/8/layout/lProcess1"/>
    <dgm:cxn modelId="{FBA9F92F-0F91-4D06-ACA3-B24693BD62DD}" type="presParOf" srcId="{BE57211B-5E07-4F9F-9F4F-2A239E3E8D95}" destId="{1AC03E84-DFF1-4B32-B548-84A1AA2DDEAB}" srcOrd="5" destOrd="0" presId="urn:microsoft.com/office/officeart/2005/8/layout/lProcess1"/>
    <dgm:cxn modelId="{B7E3877D-6607-451E-B95B-DA5105257563}" type="presParOf" srcId="{BE57211B-5E07-4F9F-9F4F-2A239E3E8D95}" destId="{8DBBF231-A4E6-4B1C-87CC-8FBA5B8681B9}" srcOrd="6" destOrd="0" presId="urn:microsoft.com/office/officeart/2005/8/layout/lProcess1"/>
    <dgm:cxn modelId="{A64D26C1-D15F-4978-990E-B73629B5366E}" type="presParOf" srcId="{BE57211B-5E07-4F9F-9F4F-2A239E3E8D95}" destId="{56DBEE7F-7E7C-4DB9-B25C-1C5A68B50AAE}" srcOrd="7" destOrd="0" presId="urn:microsoft.com/office/officeart/2005/8/layout/lProcess1"/>
    <dgm:cxn modelId="{2F8019A0-9BE9-4725-BC50-7EC564BEE1ED}" type="presParOf" srcId="{BE57211B-5E07-4F9F-9F4F-2A239E3E8D95}" destId="{4FB78A13-2E78-465B-A163-AD36D7CB2170}" srcOrd="8" destOrd="0" presId="urn:microsoft.com/office/officeart/2005/8/layout/lProcess1"/>
    <dgm:cxn modelId="{4696D44A-448D-493E-9F3B-2B5AC85CA820}" type="presParOf" srcId="{8EC7FDC8-A2BD-46A3-B2DC-D765200675A1}" destId="{D85C307E-DB23-44D1-8E0A-1D9A3CE85222}" srcOrd="5" destOrd="0" presId="urn:microsoft.com/office/officeart/2005/8/layout/lProcess1"/>
    <dgm:cxn modelId="{F907EB0C-7E57-4491-ACFD-EE9FC4D21E25}" type="presParOf" srcId="{8EC7FDC8-A2BD-46A3-B2DC-D765200675A1}" destId="{65ABA3ED-83B7-46D6-920A-D7EBD7F98B3D}" srcOrd="6" destOrd="0" presId="urn:microsoft.com/office/officeart/2005/8/layout/lProcess1"/>
    <dgm:cxn modelId="{379E3E16-3458-410F-940E-67C4E0B715B1}" type="presParOf" srcId="{65ABA3ED-83B7-46D6-920A-D7EBD7F98B3D}" destId="{EAA9900D-92E4-4206-A503-E128C0008536}" srcOrd="0" destOrd="0" presId="urn:microsoft.com/office/officeart/2005/8/layout/lProcess1"/>
    <dgm:cxn modelId="{04217AF8-950F-4C38-A704-F6739553C208}" type="presParOf" srcId="{65ABA3ED-83B7-46D6-920A-D7EBD7F98B3D}" destId="{4CE81832-530D-4173-96E3-66BC6AB69565}" srcOrd="1" destOrd="0" presId="urn:microsoft.com/office/officeart/2005/8/layout/lProcess1"/>
    <dgm:cxn modelId="{397CF9BE-793F-4088-B288-AF2440F22503}" type="presParOf" srcId="{65ABA3ED-83B7-46D6-920A-D7EBD7F98B3D}" destId="{E4B05EF8-8C92-479C-87AF-B3086DB44BFE}" srcOrd="2" destOrd="0" presId="urn:microsoft.com/office/officeart/2005/8/layout/lProcess1"/>
    <dgm:cxn modelId="{A436AE3A-8D58-46A0-841B-0F29D2344FC1}" type="presParOf" srcId="{65ABA3ED-83B7-46D6-920A-D7EBD7F98B3D}" destId="{080DD114-B5D9-4C49-B4B1-B178135E8F4E}" srcOrd="3" destOrd="0" presId="urn:microsoft.com/office/officeart/2005/8/layout/lProcess1"/>
    <dgm:cxn modelId="{506BEFD1-B320-4565-94D6-4E77FD445648}" type="presParOf" srcId="{65ABA3ED-83B7-46D6-920A-D7EBD7F98B3D}" destId="{55244F82-5133-47B4-9766-8D3BAB1A46FE}" srcOrd="4" destOrd="0" presId="urn:microsoft.com/office/officeart/2005/8/layout/lProcess1"/>
    <dgm:cxn modelId="{987465DD-1AA6-478B-9B25-2A17000AFE9C}" type="presParOf" srcId="{65ABA3ED-83B7-46D6-920A-D7EBD7F98B3D}" destId="{0209CD53-20E5-4015-BAF1-884F5DF84E37}" srcOrd="5" destOrd="0" presId="urn:microsoft.com/office/officeart/2005/8/layout/lProcess1"/>
    <dgm:cxn modelId="{9EFBBCAD-9EEF-4FB7-9E83-2006D23BF116}" type="presParOf" srcId="{65ABA3ED-83B7-46D6-920A-D7EBD7F98B3D}" destId="{94106267-A6E6-4527-BBA8-F042AA31DC94}" srcOrd="6" destOrd="0" presId="urn:microsoft.com/office/officeart/2005/8/layout/lProcess1"/>
    <dgm:cxn modelId="{3974D404-79D7-4181-91FE-8055A58004B6}" type="presParOf" srcId="{65ABA3ED-83B7-46D6-920A-D7EBD7F98B3D}" destId="{BA7C2363-1129-4468-B6F7-DF636DC224EA}" srcOrd="7" destOrd="0" presId="urn:microsoft.com/office/officeart/2005/8/layout/lProcess1"/>
    <dgm:cxn modelId="{88977D6A-FF9A-4AE8-86C2-B6B490EA3251}" type="presParOf" srcId="{65ABA3ED-83B7-46D6-920A-D7EBD7F98B3D}" destId="{7A0AE55C-8315-47CB-8C61-00D16A2BFBB7}" srcOrd="8" destOrd="0" presId="urn:microsoft.com/office/officeart/2005/8/layout/lProcess1"/>
    <dgm:cxn modelId="{C69D8F75-B71F-4E75-8831-B768D112051F}" type="presParOf" srcId="{8EC7FDC8-A2BD-46A3-B2DC-D765200675A1}" destId="{9A8FEC57-D93C-4C7F-B09F-C8E2982503B7}" srcOrd="7" destOrd="0" presId="urn:microsoft.com/office/officeart/2005/8/layout/lProcess1"/>
    <dgm:cxn modelId="{AF626EF6-556D-43F4-AAB9-36BD77BAAFEF}" type="presParOf" srcId="{8EC7FDC8-A2BD-46A3-B2DC-D765200675A1}" destId="{E70CE930-A011-4854-AA16-9EEB815E7CD5}" srcOrd="8" destOrd="0" presId="urn:microsoft.com/office/officeart/2005/8/layout/lProcess1"/>
    <dgm:cxn modelId="{B6F29BBF-ACA9-4117-890A-796D5ECE7B21}" type="presParOf" srcId="{E70CE930-A011-4854-AA16-9EEB815E7CD5}" destId="{A7E64747-5208-4DAF-B534-64FAFD771F5A}" srcOrd="0" destOrd="0" presId="urn:microsoft.com/office/officeart/2005/8/layout/lProcess1"/>
    <dgm:cxn modelId="{3EFCF1AF-9F81-4655-9B30-2FBAAFDDCB35}" type="presParOf" srcId="{E70CE930-A011-4854-AA16-9EEB815E7CD5}" destId="{9C507DEA-BEA1-4908-A201-DE078BAA38A4}" srcOrd="1" destOrd="0" presId="urn:microsoft.com/office/officeart/2005/8/layout/lProcess1"/>
    <dgm:cxn modelId="{36686BBA-31E4-4CF0-8D2B-4032E8CA4294}" type="presParOf" srcId="{E70CE930-A011-4854-AA16-9EEB815E7CD5}" destId="{E71E2CCD-4AB4-4E2D-99BA-300266F5381F}" srcOrd="2" destOrd="0" presId="urn:microsoft.com/office/officeart/2005/8/layout/lProcess1"/>
    <dgm:cxn modelId="{857E1B65-574E-4876-9BA5-3FE68A616633}" type="presParOf" srcId="{E70CE930-A011-4854-AA16-9EEB815E7CD5}" destId="{DB9A3BB7-F25F-4B64-8D67-B3CFF31C5A49}" srcOrd="3" destOrd="0" presId="urn:microsoft.com/office/officeart/2005/8/layout/lProcess1"/>
    <dgm:cxn modelId="{FBD66DDD-6A84-4FD9-B938-4510E5DA9D1E}" type="presParOf" srcId="{E70CE930-A011-4854-AA16-9EEB815E7CD5}" destId="{90A8D49E-56DE-41B2-872C-1BEAC5331CD0}" srcOrd="4" destOrd="0" presId="urn:microsoft.com/office/officeart/2005/8/layout/lProcess1"/>
    <dgm:cxn modelId="{C906EE47-0B60-43D6-B6F4-32710C3C3283}" type="presParOf" srcId="{E70CE930-A011-4854-AA16-9EEB815E7CD5}" destId="{FA62D640-0266-44C2-90FD-0B4FC933926A}" srcOrd="5" destOrd="0" presId="urn:microsoft.com/office/officeart/2005/8/layout/lProcess1"/>
    <dgm:cxn modelId="{B840BAAE-50D5-484E-968C-3A5CA73521D0}" type="presParOf" srcId="{E70CE930-A011-4854-AA16-9EEB815E7CD5}" destId="{6A601FA8-0340-4142-99C2-58E1504724F2}" srcOrd="6" destOrd="0" presId="urn:microsoft.com/office/officeart/2005/8/layout/lProcess1"/>
    <dgm:cxn modelId="{5C68F8CC-B2EA-4BB2-9191-E9F0F32A8917}" type="presParOf" srcId="{E70CE930-A011-4854-AA16-9EEB815E7CD5}" destId="{DD0DDAD3-D509-49D6-B916-13EE20AF23EC}" srcOrd="7" destOrd="0" presId="urn:microsoft.com/office/officeart/2005/8/layout/lProcess1"/>
    <dgm:cxn modelId="{3C6A6904-4C52-47DE-9C5C-175A97461569}" type="presParOf" srcId="{E70CE930-A011-4854-AA16-9EEB815E7CD5}" destId="{C4F24FCC-54F0-40A9-B640-832A35CD0905}" srcOrd="8" destOrd="0" presId="urn:microsoft.com/office/officeart/2005/8/layout/lProcess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5C0B14E-AEA6-48D3-A387-ED4A3A3BF840}" type="doc">
      <dgm:prSet loTypeId="urn:microsoft.com/office/officeart/2009/layout/CircleArrowProcess" loCatId="process" qsTypeId="urn:microsoft.com/office/officeart/2005/8/quickstyle/simple1" qsCatId="simple" csTypeId="urn:microsoft.com/office/officeart/2018/5/colors/Iconchunking_coloredoutline_colorful1" csCatId="colorful" phldr="1"/>
      <dgm:spPr/>
      <dgm:t>
        <a:bodyPr/>
        <a:lstStyle/>
        <a:p>
          <a:endParaRPr lang="en-US"/>
        </a:p>
      </dgm:t>
    </dgm:pt>
    <dgm:pt modelId="{AACEAFD5-63CF-4AFC-B46F-BE086C5D447C}">
      <dgm:prSet phldrT="[Text]" custT="1"/>
      <dgm:spPr>
        <a:solidFill>
          <a:schemeClr val="accent1">
            <a:lumMod val="60000"/>
            <a:lumOff val="40000"/>
          </a:schemeClr>
        </a:solidFill>
        <a:ln>
          <a:noFill/>
        </a:ln>
      </dgm:spPr>
      <dgm:t>
        <a:bodyPr/>
        <a:lstStyle/>
        <a:p>
          <a:r>
            <a:rPr lang="fr-CA" sz="1600" b="1" dirty="0"/>
            <a:t>Élaboration</a:t>
          </a:r>
          <a:endParaRPr lang="en-US" sz="1600" b="0" dirty="0">
            <a:solidFill>
              <a:schemeClr val="tx1">
                <a:hueOff val="0"/>
                <a:satOff val="0"/>
                <a:lumOff val="0"/>
              </a:schemeClr>
            </a:solidFill>
            <a:effectLst/>
            <a:latin typeface="+mn-lt"/>
          </a:endParaRPr>
        </a:p>
      </dgm:t>
    </dgm:pt>
    <dgm:pt modelId="{7A0BD8EC-BB4A-4912-A54E-6F39B681264E}" type="parTrans" cxnId="{AE101ABC-7EA3-4444-A576-8AB15A371C84}">
      <dgm:prSet/>
      <dgm:spPr/>
      <dgm:t>
        <a:bodyPr/>
        <a:lstStyle/>
        <a:p>
          <a:endParaRPr lang="en-US" sz="1000">
            <a:solidFill>
              <a:schemeClr val="tx1">
                <a:hueOff val="0"/>
                <a:satOff val="0"/>
                <a:lumOff val="0"/>
              </a:schemeClr>
            </a:solidFill>
          </a:endParaRPr>
        </a:p>
      </dgm:t>
    </dgm:pt>
    <dgm:pt modelId="{7A8D4B4D-06E9-4958-810D-A6226B6AC588}" type="sibTrans" cxnId="{AE101ABC-7EA3-4444-A576-8AB15A371C84}">
      <dgm:prSet/>
      <dgm:spPr/>
      <dgm:t>
        <a:bodyPr/>
        <a:lstStyle/>
        <a:p>
          <a:endParaRPr lang="en-US" sz="1000">
            <a:solidFill>
              <a:schemeClr val="tx1">
                <a:hueOff val="0"/>
                <a:satOff val="0"/>
                <a:lumOff val="0"/>
              </a:schemeClr>
            </a:solidFill>
          </a:endParaRPr>
        </a:p>
      </dgm:t>
    </dgm:pt>
    <dgm:pt modelId="{D71FC021-6A65-44D1-95B9-0E6C89079866}">
      <dgm:prSet phldrT="[Text]" custT="1"/>
      <dgm:spPr>
        <a:solidFill>
          <a:schemeClr val="accent3">
            <a:lumMod val="60000"/>
            <a:lumOff val="40000"/>
          </a:schemeClr>
        </a:solidFill>
        <a:ln>
          <a:noFill/>
        </a:ln>
      </dgm:spPr>
      <dgm:t>
        <a:bodyPr/>
        <a:lstStyle/>
        <a:p>
          <a:r>
            <a:rPr lang="en-US" sz="1400" b="1" dirty="0"/>
            <a:t>Rapport des </a:t>
          </a:r>
          <a:r>
            <a:rPr lang="en-US" sz="1400" b="1" dirty="0" err="1"/>
            <a:t>résultats</a:t>
          </a:r>
          <a:endParaRPr lang="en-US" sz="1400" b="0" dirty="0">
            <a:solidFill>
              <a:schemeClr val="tx1">
                <a:hueOff val="0"/>
                <a:satOff val="0"/>
                <a:lumOff val="0"/>
              </a:schemeClr>
            </a:solidFill>
            <a:effectLst/>
            <a:latin typeface="+mn-lt"/>
          </a:endParaRPr>
        </a:p>
      </dgm:t>
    </dgm:pt>
    <dgm:pt modelId="{862AAE39-3AAD-40E3-BA20-90187BD73242}" type="parTrans" cxnId="{53239C96-427C-420B-95DC-546F3B30ED65}">
      <dgm:prSet/>
      <dgm:spPr/>
      <dgm:t>
        <a:bodyPr/>
        <a:lstStyle/>
        <a:p>
          <a:endParaRPr lang="en-US" sz="1000">
            <a:solidFill>
              <a:schemeClr val="tx1">
                <a:hueOff val="0"/>
                <a:satOff val="0"/>
                <a:lumOff val="0"/>
              </a:schemeClr>
            </a:solidFill>
          </a:endParaRPr>
        </a:p>
      </dgm:t>
    </dgm:pt>
    <dgm:pt modelId="{9B090D9D-470E-46E2-AABB-0368A52481AA}" type="sibTrans" cxnId="{53239C96-427C-420B-95DC-546F3B30ED65}">
      <dgm:prSet/>
      <dgm:spPr/>
      <dgm:t>
        <a:bodyPr/>
        <a:lstStyle/>
        <a:p>
          <a:endParaRPr lang="en-US" sz="1000">
            <a:solidFill>
              <a:schemeClr val="tx1">
                <a:hueOff val="0"/>
                <a:satOff val="0"/>
                <a:lumOff val="0"/>
              </a:schemeClr>
            </a:solidFill>
          </a:endParaRPr>
        </a:p>
      </dgm:t>
    </dgm:pt>
    <dgm:pt modelId="{D07AD3FD-84FF-467E-9693-752776549C61}">
      <dgm:prSet phldrT="[Text]" custT="1"/>
      <dgm:spPr>
        <a:solidFill>
          <a:schemeClr val="accent2">
            <a:lumMod val="60000"/>
            <a:lumOff val="40000"/>
          </a:schemeClr>
        </a:solidFill>
        <a:ln>
          <a:noFill/>
        </a:ln>
      </dgm:spPr>
      <dgm:t>
        <a:bodyPr/>
        <a:lstStyle/>
        <a:p>
          <a:pPr rtl="0"/>
          <a:r>
            <a:rPr lang="fr-CA" sz="1800" b="1" dirty="0"/>
            <a:t>Mise en œuvre</a:t>
          </a:r>
          <a:endParaRPr lang="en-US" sz="1800" b="0" dirty="0">
            <a:solidFill>
              <a:schemeClr val="tx1">
                <a:hueOff val="0"/>
                <a:satOff val="0"/>
                <a:lumOff val="0"/>
              </a:schemeClr>
            </a:solidFill>
            <a:effectLst/>
            <a:latin typeface="+mn-lt"/>
          </a:endParaRPr>
        </a:p>
      </dgm:t>
    </dgm:pt>
    <dgm:pt modelId="{A8C9B7A9-BC2A-4753-B7F0-F2E361D95520}" type="sibTrans" cxnId="{55492768-9A5E-4F74-AC7C-959C5C24EFD3}">
      <dgm:prSet/>
      <dgm:spPr/>
      <dgm:t>
        <a:bodyPr/>
        <a:lstStyle/>
        <a:p>
          <a:endParaRPr lang="en-US" sz="1000">
            <a:solidFill>
              <a:schemeClr val="tx1">
                <a:hueOff val="0"/>
                <a:satOff val="0"/>
                <a:lumOff val="0"/>
              </a:schemeClr>
            </a:solidFill>
          </a:endParaRPr>
        </a:p>
      </dgm:t>
    </dgm:pt>
    <dgm:pt modelId="{7B691773-F524-4FAD-A272-BDF0B0C4370A}" type="parTrans" cxnId="{55492768-9A5E-4F74-AC7C-959C5C24EFD3}">
      <dgm:prSet/>
      <dgm:spPr/>
      <dgm:t>
        <a:bodyPr/>
        <a:lstStyle/>
        <a:p>
          <a:endParaRPr lang="en-US" sz="1000">
            <a:solidFill>
              <a:schemeClr val="tx1">
                <a:hueOff val="0"/>
                <a:satOff val="0"/>
                <a:lumOff val="0"/>
              </a:schemeClr>
            </a:solidFill>
          </a:endParaRPr>
        </a:p>
      </dgm:t>
    </dgm:pt>
    <dgm:pt modelId="{32CCB050-072A-41BF-BE1B-388CF53E5629}">
      <dgm:prSet custT="1"/>
      <dgm:spPr>
        <a:solidFill>
          <a:schemeClr val="accent4">
            <a:lumMod val="60000"/>
            <a:lumOff val="40000"/>
          </a:schemeClr>
        </a:solidFill>
        <a:ln>
          <a:noFill/>
        </a:ln>
      </dgm:spPr>
      <dgm:t>
        <a:bodyPr/>
        <a:lstStyle/>
        <a:p>
          <a:r>
            <a:rPr lang="fr-CA" sz="1400" b="1" dirty="0"/>
            <a:t>Partage et poursuite du travail</a:t>
          </a:r>
          <a:endParaRPr lang="ru-RU" sz="1400" b="0" dirty="0">
            <a:solidFill>
              <a:schemeClr val="tx1">
                <a:hueOff val="0"/>
                <a:satOff val="0"/>
                <a:lumOff val="0"/>
              </a:schemeClr>
            </a:solidFill>
            <a:effectLst>
              <a:outerShdw blurRad="38100" dist="38100" dir="2700000" algn="tl">
                <a:srgbClr val="000000">
                  <a:alpha val="43137"/>
                </a:srgbClr>
              </a:outerShdw>
            </a:effectLst>
            <a:latin typeface="+mn-lt"/>
          </a:endParaRPr>
        </a:p>
      </dgm:t>
    </dgm:pt>
    <dgm:pt modelId="{B301371B-A53D-4B79-8B8D-7B304894442B}" type="parTrans" cxnId="{042E0AE1-6450-410A-B96E-AFBADB139BEA}">
      <dgm:prSet/>
      <dgm:spPr/>
      <dgm:t>
        <a:bodyPr/>
        <a:lstStyle/>
        <a:p>
          <a:endParaRPr lang="ru-RU" sz="1000">
            <a:solidFill>
              <a:schemeClr val="tx1">
                <a:hueOff val="0"/>
                <a:satOff val="0"/>
                <a:lumOff val="0"/>
              </a:schemeClr>
            </a:solidFill>
          </a:endParaRPr>
        </a:p>
      </dgm:t>
    </dgm:pt>
    <dgm:pt modelId="{BF05D8EE-4413-4737-8721-DAF10D6CAB04}" type="sibTrans" cxnId="{042E0AE1-6450-410A-B96E-AFBADB139BEA}">
      <dgm:prSet/>
      <dgm:spPr/>
      <dgm:t>
        <a:bodyPr/>
        <a:lstStyle/>
        <a:p>
          <a:endParaRPr lang="ru-RU" sz="1000">
            <a:solidFill>
              <a:schemeClr val="tx1">
                <a:hueOff val="0"/>
                <a:satOff val="0"/>
                <a:lumOff val="0"/>
              </a:schemeClr>
            </a:solidFill>
          </a:endParaRPr>
        </a:p>
      </dgm:t>
    </dgm:pt>
    <dgm:pt modelId="{D532BE3D-681A-4C3B-B0FE-E2499E3EE79F}">
      <dgm:prSet phldrT="[Text]" custT="1"/>
      <dgm:spPr>
        <a:solidFill>
          <a:schemeClr val="accent4">
            <a:lumMod val="75000"/>
          </a:schemeClr>
        </a:solidFill>
        <a:ln>
          <a:solidFill>
            <a:schemeClr val="accent1"/>
          </a:solidFill>
        </a:ln>
      </dgm:spPr>
      <dgm:t>
        <a:bodyPr/>
        <a:lstStyle/>
        <a:p>
          <a:pPr rtl="0"/>
          <a:r>
            <a:rPr lang="fr-CA" sz="1050" b="0" dirty="0"/>
            <a:t>Élaboration du modèle de livraison par les organismes</a:t>
          </a:r>
          <a:endParaRPr lang="en-US" sz="105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4D1DDE32-BA60-4EDD-9283-54C9C3A19079}" type="parTrans" cxnId="{AF0C5265-DCE1-48A3-9AA7-8C1D0943BAE2}">
      <dgm:prSet/>
      <dgm:spPr/>
      <dgm:t>
        <a:bodyPr/>
        <a:lstStyle/>
        <a:p>
          <a:endParaRPr lang="en-US" sz="1000">
            <a:solidFill>
              <a:schemeClr val="tx1">
                <a:hueOff val="0"/>
                <a:satOff val="0"/>
                <a:lumOff val="0"/>
              </a:schemeClr>
            </a:solidFill>
          </a:endParaRPr>
        </a:p>
      </dgm:t>
    </dgm:pt>
    <dgm:pt modelId="{3F96580A-844F-4F0D-8A69-539B841382D8}" type="sibTrans" cxnId="{AF0C5265-DCE1-48A3-9AA7-8C1D0943BAE2}">
      <dgm:prSet/>
      <dgm:spPr/>
      <dgm:t>
        <a:bodyPr/>
        <a:lstStyle/>
        <a:p>
          <a:endParaRPr lang="en-US" sz="1000">
            <a:solidFill>
              <a:schemeClr val="tx1">
                <a:hueOff val="0"/>
                <a:satOff val="0"/>
                <a:lumOff val="0"/>
              </a:schemeClr>
            </a:solidFill>
          </a:endParaRPr>
        </a:p>
      </dgm:t>
    </dgm:pt>
    <dgm:pt modelId="{7F8798F0-6E0A-41E5-84F5-4A5F90F22DF0}">
      <dgm:prSet phldrT="[Text]" custT="1"/>
      <dgm:spPr>
        <a:solidFill>
          <a:schemeClr val="accent4">
            <a:lumMod val="40000"/>
            <a:lumOff val="60000"/>
          </a:schemeClr>
        </a:solidFill>
        <a:ln>
          <a:solidFill>
            <a:schemeClr val="accent3"/>
          </a:solidFill>
        </a:ln>
      </dgm:spPr>
      <dgm:t>
        <a:bodyPr/>
        <a:lstStyle/>
        <a:p>
          <a:r>
            <a:rPr lang="fr-CA" sz="1100" dirty="0"/>
            <a:t>Enregistrement du temps et du soutien offerts aux membres des équipes</a:t>
          </a:r>
          <a:endParaRPr lang="en-US" sz="110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19F4210D-D847-4041-BD69-BDD9483099A2}" type="parTrans" cxnId="{9D3F55E8-BD01-4AF4-BD97-9B20F8A51AE9}">
      <dgm:prSet/>
      <dgm:spPr/>
      <dgm:t>
        <a:bodyPr/>
        <a:lstStyle/>
        <a:p>
          <a:endParaRPr lang="en-US" sz="1000">
            <a:solidFill>
              <a:schemeClr val="tx1">
                <a:hueOff val="0"/>
                <a:satOff val="0"/>
                <a:lumOff val="0"/>
              </a:schemeClr>
            </a:solidFill>
          </a:endParaRPr>
        </a:p>
      </dgm:t>
    </dgm:pt>
    <dgm:pt modelId="{05A87E4C-E347-4D11-8237-A00BF5728B6C}" type="sibTrans" cxnId="{9D3F55E8-BD01-4AF4-BD97-9B20F8A51AE9}">
      <dgm:prSet/>
      <dgm:spPr/>
      <dgm:t>
        <a:bodyPr/>
        <a:lstStyle/>
        <a:p>
          <a:endParaRPr lang="en-US" sz="1000">
            <a:solidFill>
              <a:schemeClr val="tx1">
                <a:hueOff val="0"/>
                <a:satOff val="0"/>
                <a:lumOff val="0"/>
              </a:schemeClr>
            </a:solidFill>
          </a:endParaRPr>
        </a:p>
      </dgm:t>
    </dgm:pt>
    <dgm:pt modelId="{D7207C51-ADAD-46CF-BF12-B68707ED407B}">
      <dgm:prSet phldrT="[Text]" custT="1"/>
      <dgm:spPr>
        <a:solidFill>
          <a:schemeClr val="accent4">
            <a:lumMod val="40000"/>
            <a:lumOff val="60000"/>
          </a:schemeClr>
        </a:solidFill>
        <a:ln>
          <a:solidFill>
            <a:schemeClr val="accent3"/>
          </a:solidFill>
        </a:ln>
      </dgm:spPr>
      <dgm:t>
        <a:bodyPr/>
        <a:lstStyle/>
        <a:p>
          <a:r>
            <a:rPr lang="fr-CA" sz="1100" dirty="0"/>
            <a:t>Sondage auprès des membres des équipes, avant et après</a:t>
          </a:r>
          <a:endParaRPr lang="en-US" sz="110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AF959688-8EC0-4CD0-85A2-2C88AD088889}" type="parTrans" cxnId="{4706A9DD-A33A-425B-9150-B852CC29859B}">
      <dgm:prSet/>
      <dgm:spPr/>
      <dgm:t>
        <a:bodyPr/>
        <a:lstStyle/>
        <a:p>
          <a:endParaRPr lang="en-US" sz="1000">
            <a:solidFill>
              <a:schemeClr val="tx1">
                <a:hueOff val="0"/>
                <a:satOff val="0"/>
                <a:lumOff val="0"/>
              </a:schemeClr>
            </a:solidFill>
          </a:endParaRPr>
        </a:p>
      </dgm:t>
    </dgm:pt>
    <dgm:pt modelId="{E7E3CC43-B647-4639-8D24-F39AF7FF963C}" type="sibTrans" cxnId="{4706A9DD-A33A-425B-9150-B852CC29859B}">
      <dgm:prSet/>
      <dgm:spPr/>
      <dgm:t>
        <a:bodyPr/>
        <a:lstStyle/>
        <a:p>
          <a:endParaRPr lang="en-US" sz="1000">
            <a:solidFill>
              <a:schemeClr val="tx1">
                <a:hueOff val="0"/>
                <a:satOff val="0"/>
                <a:lumOff val="0"/>
              </a:schemeClr>
            </a:solidFill>
          </a:endParaRPr>
        </a:p>
      </dgm:t>
    </dgm:pt>
    <dgm:pt modelId="{43D4DB6B-31CB-4059-AD0D-0039387B85E5}">
      <dgm:prSet custT="1"/>
      <dgm:spPr>
        <a:solidFill>
          <a:schemeClr val="accent4">
            <a:lumMod val="20000"/>
            <a:lumOff val="80000"/>
          </a:schemeClr>
        </a:solidFill>
        <a:ln>
          <a:solidFill>
            <a:schemeClr val="accent4"/>
          </a:solidFill>
        </a:ln>
      </dgm:spPr>
      <dgm:t>
        <a:bodyPr/>
        <a:lstStyle/>
        <a:p>
          <a:r>
            <a:rPr lang="fr-CA" sz="1000" dirty="0"/>
            <a:t>Élaboration de rapports intérimaires et finaux</a:t>
          </a:r>
          <a:endParaRPr lang="ru-RU" sz="100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709D428A-9455-4880-B209-5626D70EE5BA}" type="parTrans" cxnId="{540337A4-0874-4378-B6B2-995B98BDB544}">
      <dgm:prSet/>
      <dgm:spPr/>
      <dgm:t>
        <a:bodyPr/>
        <a:lstStyle/>
        <a:p>
          <a:endParaRPr lang="en-US" sz="1000">
            <a:solidFill>
              <a:schemeClr val="tx1">
                <a:hueOff val="0"/>
                <a:satOff val="0"/>
                <a:lumOff val="0"/>
              </a:schemeClr>
            </a:solidFill>
          </a:endParaRPr>
        </a:p>
      </dgm:t>
    </dgm:pt>
    <dgm:pt modelId="{1144869E-1C08-46D8-B732-E4DEBFA9BE66}" type="sibTrans" cxnId="{540337A4-0874-4378-B6B2-995B98BDB544}">
      <dgm:prSet/>
      <dgm:spPr/>
      <dgm:t>
        <a:bodyPr/>
        <a:lstStyle/>
        <a:p>
          <a:endParaRPr lang="en-US" sz="1000">
            <a:solidFill>
              <a:schemeClr val="tx1">
                <a:hueOff val="0"/>
                <a:satOff val="0"/>
                <a:lumOff val="0"/>
              </a:schemeClr>
            </a:solidFill>
          </a:endParaRPr>
        </a:p>
      </dgm:t>
    </dgm:pt>
    <dgm:pt modelId="{67C53BC1-F519-4394-A156-4553EDEC0B96}">
      <dgm:prSet phldrT="[Text]" custT="1"/>
      <dgm:spPr>
        <a:solidFill>
          <a:schemeClr val="accent4">
            <a:lumMod val="75000"/>
          </a:schemeClr>
        </a:solidFill>
        <a:ln>
          <a:solidFill>
            <a:schemeClr val="accent1"/>
          </a:solidFill>
        </a:ln>
      </dgm:spPr>
      <dgm:t>
        <a:bodyPr/>
        <a:lstStyle/>
        <a:p>
          <a:pPr rtl="0"/>
          <a:r>
            <a:rPr lang="fr-CA" sz="1050" b="0" dirty="0"/>
            <a:t>Désignation des leaders pédagogiques</a:t>
          </a:r>
          <a:endParaRPr lang="en-US" sz="105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E6053405-4780-488A-BFC2-CE7355BD2057}" type="parTrans" cxnId="{45CE0A4A-3B26-470D-9D84-C9036A59E9DB}">
      <dgm:prSet/>
      <dgm:spPr/>
      <dgm:t>
        <a:bodyPr/>
        <a:lstStyle/>
        <a:p>
          <a:endParaRPr lang="en-US" sz="1000"/>
        </a:p>
      </dgm:t>
    </dgm:pt>
    <dgm:pt modelId="{A253E453-9BA0-4B3D-9A5A-88B5C995B1E9}" type="sibTrans" cxnId="{45CE0A4A-3B26-470D-9D84-C9036A59E9DB}">
      <dgm:prSet/>
      <dgm:spPr/>
      <dgm:t>
        <a:bodyPr/>
        <a:lstStyle/>
        <a:p>
          <a:endParaRPr lang="en-US" sz="1000"/>
        </a:p>
      </dgm:t>
    </dgm:pt>
    <dgm:pt modelId="{9122B65D-902C-400C-826D-D841EDD10AF7}">
      <dgm:prSet phldrT="[Text]" custT="1"/>
      <dgm:spPr>
        <a:solidFill>
          <a:schemeClr val="accent4">
            <a:lumMod val="75000"/>
          </a:schemeClr>
        </a:solidFill>
        <a:ln>
          <a:solidFill>
            <a:schemeClr val="accent1"/>
          </a:solidFill>
        </a:ln>
      </dgm:spPr>
      <dgm:t>
        <a:bodyPr/>
        <a:lstStyle/>
        <a:p>
          <a:pPr rtl="0"/>
          <a:r>
            <a:rPr lang="fr-CA" sz="1050" b="0" dirty="0"/>
            <a:t>Élaboration du projet et évaluation</a:t>
          </a:r>
          <a:endParaRPr lang="en-US" sz="105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631A0370-B844-4F90-803B-C354523ED6B6}" type="parTrans" cxnId="{0FAA1C2C-9011-45BE-B5F6-AB83E026E7EA}">
      <dgm:prSet/>
      <dgm:spPr/>
      <dgm:t>
        <a:bodyPr/>
        <a:lstStyle/>
        <a:p>
          <a:endParaRPr lang="en-US" sz="1000"/>
        </a:p>
      </dgm:t>
    </dgm:pt>
    <dgm:pt modelId="{E4D13CC7-7CC9-462B-B3F3-BE81CB88300E}" type="sibTrans" cxnId="{0FAA1C2C-9011-45BE-B5F6-AB83E026E7EA}">
      <dgm:prSet/>
      <dgm:spPr/>
      <dgm:t>
        <a:bodyPr/>
        <a:lstStyle/>
        <a:p>
          <a:endParaRPr lang="en-US" sz="1000"/>
        </a:p>
      </dgm:t>
    </dgm:pt>
    <dgm:pt modelId="{FFE1CEAE-97D2-4CB2-8C6F-FC0A3B034A9C}">
      <dgm:prSet phldrT="[Text]" custT="1"/>
      <dgm:spPr>
        <a:solidFill>
          <a:schemeClr val="accent4">
            <a:lumMod val="40000"/>
            <a:lumOff val="60000"/>
          </a:schemeClr>
        </a:solidFill>
        <a:ln>
          <a:solidFill>
            <a:schemeClr val="accent3"/>
          </a:solidFill>
        </a:ln>
      </dgm:spPr>
      <dgm:t>
        <a:bodyPr/>
        <a:lstStyle/>
        <a:p>
          <a:pPr rtl="0"/>
          <a:r>
            <a:rPr lang="fr-CA" sz="1100" dirty="0"/>
            <a:t>Collecte d’une rétroaction continue et de preuves d’incidence</a:t>
          </a:r>
          <a:endParaRPr lang="en-US" sz="110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99589CFD-077D-4D28-83C6-EF6E1829E562}" type="parTrans" cxnId="{CD05F97A-47F2-4BE8-BDD6-FF722B462B59}">
      <dgm:prSet/>
      <dgm:spPr/>
      <dgm:t>
        <a:bodyPr/>
        <a:lstStyle/>
        <a:p>
          <a:endParaRPr lang="en-US" sz="1000"/>
        </a:p>
      </dgm:t>
    </dgm:pt>
    <dgm:pt modelId="{AB1E67A3-8E94-45D5-9E16-CEF6167D4E76}" type="sibTrans" cxnId="{CD05F97A-47F2-4BE8-BDD6-FF722B462B59}">
      <dgm:prSet/>
      <dgm:spPr/>
      <dgm:t>
        <a:bodyPr/>
        <a:lstStyle/>
        <a:p>
          <a:endParaRPr lang="en-US" sz="1000"/>
        </a:p>
      </dgm:t>
    </dgm:pt>
    <dgm:pt modelId="{A489CB1C-417D-4E58-9AC7-8A07E96256C1}">
      <dgm:prSet custT="1"/>
      <dgm:spPr>
        <a:solidFill>
          <a:schemeClr val="accent4">
            <a:lumMod val="20000"/>
            <a:lumOff val="80000"/>
          </a:schemeClr>
        </a:solidFill>
        <a:ln>
          <a:solidFill>
            <a:schemeClr val="accent4"/>
          </a:solidFill>
        </a:ln>
      </dgm:spPr>
      <dgm:t>
        <a:bodyPr/>
        <a:lstStyle/>
        <a:p>
          <a:r>
            <a:rPr lang="fr-CA" sz="1100" dirty="0"/>
            <a:t>Partage des résultats avec les intervenants</a:t>
          </a:r>
          <a:endParaRPr lang="ru-RU" sz="110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E8B157FB-36CF-4B6A-824E-C8C314143F50}" type="parTrans" cxnId="{8B50F525-8D7D-4B56-B377-C98B9EFC6945}">
      <dgm:prSet/>
      <dgm:spPr/>
      <dgm:t>
        <a:bodyPr/>
        <a:lstStyle/>
        <a:p>
          <a:endParaRPr lang="en-US" sz="1000"/>
        </a:p>
      </dgm:t>
    </dgm:pt>
    <dgm:pt modelId="{58DC9A5A-BFB3-4DFC-8E78-7CF56C59F7F0}" type="sibTrans" cxnId="{8B50F525-8D7D-4B56-B377-C98B9EFC6945}">
      <dgm:prSet/>
      <dgm:spPr/>
      <dgm:t>
        <a:bodyPr/>
        <a:lstStyle/>
        <a:p>
          <a:endParaRPr lang="en-US" sz="1000"/>
        </a:p>
      </dgm:t>
    </dgm:pt>
    <dgm:pt modelId="{1C5D7082-7531-4ED5-97C3-E0F35B46D55B}">
      <dgm:prSet custT="1"/>
      <dgm:spPr>
        <a:solidFill>
          <a:schemeClr val="accent4">
            <a:lumMod val="20000"/>
            <a:lumOff val="80000"/>
          </a:schemeClr>
        </a:solidFill>
        <a:ln>
          <a:solidFill>
            <a:schemeClr val="accent4"/>
          </a:solidFill>
        </a:ln>
      </dgm:spPr>
      <dgm:t>
        <a:bodyPr/>
        <a:lstStyle/>
        <a:p>
          <a:r>
            <a:rPr lang="fr-CA" sz="1100" dirty="0"/>
            <a:t>Élaboration de stratégies pour poursuivre les activités fructueuses</a:t>
          </a:r>
          <a:endParaRPr lang="ru-RU" sz="110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676D162C-E585-4BF0-A5D3-96941E81DF20}" type="parTrans" cxnId="{7074CFCC-917B-4459-B0AD-2504F4FA69D3}">
      <dgm:prSet/>
      <dgm:spPr/>
      <dgm:t>
        <a:bodyPr/>
        <a:lstStyle/>
        <a:p>
          <a:endParaRPr lang="en-US" sz="1000"/>
        </a:p>
      </dgm:t>
    </dgm:pt>
    <dgm:pt modelId="{C57623CD-40E6-49F7-A630-865AC7A49E4F}" type="sibTrans" cxnId="{7074CFCC-917B-4459-B0AD-2504F4FA69D3}">
      <dgm:prSet/>
      <dgm:spPr/>
      <dgm:t>
        <a:bodyPr/>
        <a:lstStyle/>
        <a:p>
          <a:endParaRPr lang="en-US" sz="1000"/>
        </a:p>
      </dgm:t>
    </dgm:pt>
    <dgm:pt modelId="{48688E6C-9283-41D8-B7DC-50AA09BDBC13}">
      <dgm:prSet phldrT="[Text]" custT="1"/>
      <dgm:spPr>
        <a:solidFill>
          <a:schemeClr val="accent4">
            <a:lumMod val="40000"/>
            <a:lumOff val="60000"/>
          </a:schemeClr>
        </a:solidFill>
        <a:ln>
          <a:solidFill>
            <a:schemeClr val="accent2"/>
          </a:solidFill>
        </a:ln>
      </dgm:spPr>
      <dgm:t>
        <a:bodyPr/>
        <a:lstStyle/>
        <a:p>
          <a:r>
            <a:rPr lang="fr-CA" sz="900" dirty="0"/>
            <a:t>Tenue de rencontres de la communauté de pratique</a:t>
          </a:r>
          <a:endParaRPr lang="en-US" sz="90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B0CD73F0-A9C4-41EC-AE4C-6F7968DC3EAA}" type="sibTrans" cxnId="{7EA7522A-F35D-4AA6-B9B3-C1028AD63532}">
      <dgm:prSet/>
      <dgm:spPr/>
      <dgm:t>
        <a:bodyPr/>
        <a:lstStyle/>
        <a:p>
          <a:endParaRPr lang="en-US" sz="1000">
            <a:solidFill>
              <a:schemeClr val="tx1">
                <a:hueOff val="0"/>
                <a:satOff val="0"/>
                <a:lumOff val="0"/>
              </a:schemeClr>
            </a:solidFill>
          </a:endParaRPr>
        </a:p>
      </dgm:t>
    </dgm:pt>
    <dgm:pt modelId="{D0633116-0C7C-4D8D-9889-906CF98999DD}" type="parTrans" cxnId="{7EA7522A-F35D-4AA6-B9B3-C1028AD63532}">
      <dgm:prSet/>
      <dgm:spPr/>
      <dgm:t>
        <a:bodyPr/>
        <a:lstStyle/>
        <a:p>
          <a:endParaRPr lang="en-US" sz="1000">
            <a:solidFill>
              <a:schemeClr val="tx1">
                <a:hueOff val="0"/>
                <a:satOff val="0"/>
                <a:lumOff val="0"/>
              </a:schemeClr>
            </a:solidFill>
          </a:endParaRPr>
        </a:p>
      </dgm:t>
    </dgm:pt>
    <dgm:pt modelId="{696CB860-7C40-493B-9F35-725C5CEFA5A1}">
      <dgm:prSet phldrT="[Text]" custT="1"/>
      <dgm:spPr>
        <a:solidFill>
          <a:schemeClr val="accent4">
            <a:lumMod val="40000"/>
            <a:lumOff val="60000"/>
          </a:schemeClr>
        </a:solidFill>
        <a:ln>
          <a:solidFill>
            <a:schemeClr val="accent2"/>
          </a:solidFill>
        </a:ln>
      </dgm:spPr>
      <dgm:t>
        <a:bodyPr/>
        <a:lstStyle/>
        <a:p>
          <a:r>
            <a:rPr lang="fr-CA" sz="1000" dirty="0"/>
            <a:t>Soutien des leaders pédagogiques par les coordonnatrices de la qualité</a:t>
          </a:r>
          <a:endParaRPr lang="en-US" sz="100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257C751E-6EA5-42DC-9AD8-5DC3CA6EA5BD}" type="sibTrans" cxnId="{0BAD5CAE-2826-4606-972C-47154EF9C6B4}">
      <dgm:prSet/>
      <dgm:spPr/>
      <dgm:t>
        <a:bodyPr/>
        <a:lstStyle/>
        <a:p>
          <a:endParaRPr lang="en-US" sz="1000">
            <a:solidFill>
              <a:schemeClr val="tx1">
                <a:hueOff val="0"/>
                <a:satOff val="0"/>
                <a:lumOff val="0"/>
              </a:schemeClr>
            </a:solidFill>
          </a:endParaRPr>
        </a:p>
      </dgm:t>
    </dgm:pt>
    <dgm:pt modelId="{5C223ABF-95D0-4D41-880D-422190F55976}" type="parTrans" cxnId="{0BAD5CAE-2826-4606-972C-47154EF9C6B4}">
      <dgm:prSet/>
      <dgm:spPr/>
      <dgm:t>
        <a:bodyPr/>
        <a:lstStyle/>
        <a:p>
          <a:endParaRPr lang="en-US" sz="1000">
            <a:solidFill>
              <a:schemeClr val="tx1">
                <a:hueOff val="0"/>
                <a:satOff val="0"/>
                <a:lumOff val="0"/>
              </a:schemeClr>
            </a:solidFill>
          </a:endParaRPr>
        </a:p>
      </dgm:t>
    </dgm:pt>
    <dgm:pt modelId="{7F2B8CB1-B772-4DB2-A5FE-614FB3B1E2F1}">
      <dgm:prSet phldrT="[Text]" custT="1"/>
      <dgm:spPr>
        <a:solidFill>
          <a:schemeClr val="accent4">
            <a:lumMod val="40000"/>
            <a:lumOff val="60000"/>
          </a:schemeClr>
        </a:solidFill>
        <a:ln>
          <a:solidFill>
            <a:schemeClr val="accent2"/>
          </a:solidFill>
        </a:ln>
      </dgm:spPr>
      <dgm:t>
        <a:bodyPr/>
        <a:lstStyle/>
        <a:p>
          <a:r>
            <a:rPr lang="fr-CA" sz="1000" dirty="0"/>
            <a:t>Soutien des membres de leur équipe par les leaders pédagogiques</a:t>
          </a:r>
          <a:endParaRPr lang="en-US" sz="1000" b="0" dirty="0">
            <a:solidFill>
              <a:schemeClr val="tx1">
                <a:hueOff val="0"/>
                <a:satOff val="0"/>
                <a:lumOff val="0"/>
              </a:schemeClr>
            </a:solidFill>
            <a:effectLst>
              <a:outerShdw blurRad="50800" dist="38100" dir="2700000" algn="tl" rotWithShape="0">
                <a:schemeClr val="tx1">
                  <a:alpha val="50000"/>
                </a:schemeClr>
              </a:outerShdw>
            </a:effectLst>
            <a:latin typeface="+mn-lt"/>
          </a:endParaRPr>
        </a:p>
      </dgm:t>
    </dgm:pt>
    <dgm:pt modelId="{6EFD268B-A203-4547-A8CE-1C190260C44F}" type="sibTrans" cxnId="{13EF2F37-942F-43B4-9257-1DAB72C1F817}">
      <dgm:prSet/>
      <dgm:spPr/>
      <dgm:t>
        <a:bodyPr/>
        <a:lstStyle/>
        <a:p>
          <a:endParaRPr lang="en-US" sz="1000"/>
        </a:p>
      </dgm:t>
    </dgm:pt>
    <dgm:pt modelId="{87E4CAFA-FA1F-47D9-8E25-8438909B3F97}" type="parTrans" cxnId="{13EF2F37-942F-43B4-9257-1DAB72C1F817}">
      <dgm:prSet/>
      <dgm:spPr/>
      <dgm:t>
        <a:bodyPr/>
        <a:lstStyle/>
        <a:p>
          <a:endParaRPr lang="en-US" sz="1000"/>
        </a:p>
      </dgm:t>
    </dgm:pt>
    <dgm:pt modelId="{52BF4105-69BB-40A2-B550-D766E2ED594A}" type="pres">
      <dgm:prSet presAssocID="{55C0B14E-AEA6-48D3-A387-ED4A3A3BF840}" presName="Name0" presStyleCnt="0">
        <dgm:presLayoutVars>
          <dgm:chMax val="7"/>
          <dgm:chPref val="7"/>
          <dgm:dir/>
          <dgm:animLvl val="lvl"/>
        </dgm:presLayoutVars>
      </dgm:prSet>
      <dgm:spPr/>
    </dgm:pt>
    <dgm:pt modelId="{083EC58B-DE5B-4B8F-BB00-F4F362FF7D3C}" type="pres">
      <dgm:prSet presAssocID="{AACEAFD5-63CF-4AFC-B46F-BE086C5D447C}" presName="Accent1" presStyleCnt="0"/>
      <dgm:spPr/>
    </dgm:pt>
    <dgm:pt modelId="{CBE312A0-AE75-4FB7-BEF4-0FB155735A5F}" type="pres">
      <dgm:prSet presAssocID="{AACEAFD5-63CF-4AFC-B46F-BE086C5D447C}" presName="Accent" presStyleLbl="node1" presStyleIdx="0" presStyleCnt="4" custLinFactNeighborX="-2884" custLinFactNeighborY="-205"/>
      <dgm:spPr/>
    </dgm:pt>
    <dgm:pt modelId="{C458C06A-D523-411A-A4DD-EC31AC4557D7}" type="pres">
      <dgm:prSet presAssocID="{AACEAFD5-63CF-4AFC-B46F-BE086C5D447C}" presName="Child1" presStyleLbl="revTx" presStyleIdx="0" presStyleCnt="8" custScaleX="204455" custLinFactNeighborX="41573" custLinFactNeighborY="-24870">
        <dgm:presLayoutVars>
          <dgm:chMax val="0"/>
          <dgm:chPref val="0"/>
          <dgm:bulletEnabled val="1"/>
        </dgm:presLayoutVars>
      </dgm:prSet>
      <dgm:spPr/>
    </dgm:pt>
    <dgm:pt modelId="{65376046-0EC1-4DAA-8171-BFDEB4556C95}" type="pres">
      <dgm:prSet presAssocID="{AACEAFD5-63CF-4AFC-B46F-BE086C5D447C}" presName="Parent1" presStyleLbl="revTx" presStyleIdx="1" presStyleCnt="8" custScaleX="127678">
        <dgm:presLayoutVars>
          <dgm:chMax val="1"/>
          <dgm:chPref val="1"/>
          <dgm:bulletEnabled val="1"/>
        </dgm:presLayoutVars>
      </dgm:prSet>
      <dgm:spPr/>
    </dgm:pt>
    <dgm:pt modelId="{343EFFB7-8AB2-405B-BE4D-44BC08624231}" type="pres">
      <dgm:prSet presAssocID="{D07AD3FD-84FF-467E-9693-752776549C61}" presName="Accent2" presStyleCnt="0"/>
      <dgm:spPr/>
    </dgm:pt>
    <dgm:pt modelId="{C737A57C-D80F-4B5C-AA26-F5D9CE5DF5FC}" type="pres">
      <dgm:prSet presAssocID="{D07AD3FD-84FF-467E-9693-752776549C61}" presName="Accent" presStyleLbl="node1" presStyleIdx="1" presStyleCnt="4"/>
      <dgm:spPr/>
    </dgm:pt>
    <dgm:pt modelId="{747C617B-AF50-4664-A1EA-6B423D114819}" type="pres">
      <dgm:prSet presAssocID="{D07AD3FD-84FF-467E-9693-752776549C61}" presName="Child2" presStyleLbl="revTx" presStyleIdx="2" presStyleCnt="8" custScaleX="244665" custLinFactNeighborX="83153" custLinFactNeighborY="-18887">
        <dgm:presLayoutVars>
          <dgm:chMax val="0"/>
          <dgm:chPref val="0"/>
          <dgm:bulletEnabled val="1"/>
        </dgm:presLayoutVars>
      </dgm:prSet>
      <dgm:spPr/>
    </dgm:pt>
    <dgm:pt modelId="{F0749EDB-1D23-4812-BB27-3939BE9173DE}" type="pres">
      <dgm:prSet presAssocID="{D07AD3FD-84FF-467E-9693-752776549C61}" presName="Parent2" presStyleLbl="revTx" presStyleIdx="3" presStyleCnt="8" custScaleX="172738">
        <dgm:presLayoutVars>
          <dgm:chMax val="1"/>
          <dgm:chPref val="1"/>
          <dgm:bulletEnabled val="1"/>
        </dgm:presLayoutVars>
      </dgm:prSet>
      <dgm:spPr/>
    </dgm:pt>
    <dgm:pt modelId="{BDF2CC1C-5FA0-4A72-A7E6-98A9B7E33967}" type="pres">
      <dgm:prSet presAssocID="{D71FC021-6A65-44D1-95B9-0E6C89079866}" presName="Accent3" presStyleCnt="0"/>
      <dgm:spPr/>
    </dgm:pt>
    <dgm:pt modelId="{1C2873EA-259D-41B7-92E9-3421C91273CC}" type="pres">
      <dgm:prSet presAssocID="{D71FC021-6A65-44D1-95B9-0E6C89079866}" presName="Accent" presStyleLbl="node1" presStyleIdx="2" presStyleCnt="4"/>
      <dgm:spPr/>
    </dgm:pt>
    <dgm:pt modelId="{F977066F-DCFB-47BE-8BED-476E54C522C8}" type="pres">
      <dgm:prSet presAssocID="{D71FC021-6A65-44D1-95B9-0E6C89079866}" presName="Child3" presStyleLbl="revTx" presStyleIdx="4" presStyleCnt="8" custScaleX="220283" custScaleY="130377" custLinFactNeighborX="52291" custLinFactNeighborY="-7971">
        <dgm:presLayoutVars>
          <dgm:chMax val="0"/>
          <dgm:chPref val="0"/>
          <dgm:bulletEnabled val="1"/>
        </dgm:presLayoutVars>
      </dgm:prSet>
      <dgm:spPr/>
    </dgm:pt>
    <dgm:pt modelId="{C96D0DE5-8BA5-4029-BF9E-4D3977B1ECFD}" type="pres">
      <dgm:prSet presAssocID="{D71FC021-6A65-44D1-95B9-0E6C89079866}" presName="Parent3" presStyleLbl="revTx" presStyleIdx="5" presStyleCnt="8">
        <dgm:presLayoutVars>
          <dgm:chMax val="1"/>
          <dgm:chPref val="1"/>
          <dgm:bulletEnabled val="1"/>
        </dgm:presLayoutVars>
      </dgm:prSet>
      <dgm:spPr/>
    </dgm:pt>
    <dgm:pt modelId="{DF2871F3-CB56-4B99-88B6-859216EC7DCD}" type="pres">
      <dgm:prSet presAssocID="{32CCB050-072A-41BF-BE1B-388CF53E5629}" presName="Accent4" presStyleCnt="0"/>
      <dgm:spPr/>
    </dgm:pt>
    <dgm:pt modelId="{3EE3BF58-8687-477E-909D-86C06EA7E1BD}" type="pres">
      <dgm:prSet presAssocID="{32CCB050-072A-41BF-BE1B-388CF53E5629}" presName="Accent" presStyleLbl="node1" presStyleIdx="3" presStyleCnt="4"/>
      <dgm:spPr/>
    </dgm:pt>
    <dgm:pt modelId="{7F21CD24-862C-4B16-B358-3CC63088034F}" type="pres">
      <dgm:prSet presAssocID="{32CCB050-072A-41BF-BE1B-388CF53E5629}" presName="Child4" presStyleLbl="revTx" presStyleIdx="6" presStyleCnt="8" custScaleX="230514" custScaleY="108009" custLinFactNeighborX="89236" custLinFactNeighborY="8194">
        <dgm:presLayoutVars>
          <dgm:chMax val="0"/>
          <dgm:chPref val="0"/>
          <dgm:bulletEnabled val="1"/>
        </dgm:presLayoutVars>
      </dgm:prSet>
      <dgm:spPr/>
    </dgm:pt>
    <dgm:pt modelId="{EDFCA30D-BC1E-4892-85CC-BFC7C1BF00C2}" type="pres">
      <dgm:prSet presAssocID="{32CCB050-072A-41BF-BE1B-388CF53E5629}" presName="Parent4" presStyleLbl="revTx" presStyleIdx="7" presStyleCnt="8">
        <dgm:presLayoutVars>
          <dgm:chMax val="1"/>
          <dgm:chPref val="1"/>
          <dgm:bulletEnabled val="1"/>
        </dgm:presLayoutVars>
      </dgm:prSet>
      <dgm:spPr/>
    </dgm:pt>
  </dgm:ptLst>
  <dgm:cxnLst>
    <dgm:cxn modelId="{52CC6E0B-070B-4331-A2EA-6D6F0966EFEF}" type="presOf" srcId="{A489CB1C-417D-4E58-9AC7-8A07E96256C1}" destId="{7F21CD24-862C-4B16-B358-3CC63088034F}" srcOrd="0" destOrd="1" presId="urn:microsoft.com/office/officeart/2009/layout/CircleArrowProcess"/>
    <dgm:cxn modelId="{E1F7540E-E0BF-4D62-BE87-E844E566284C}" type="presOf" srcId="{D71FC021-6A65-44D1-95B9-0E6C89079866}" destId="{C96D0DE5-8BA5-4029-BF9E-4D3977B1ECFD}" srcOrd="0" destOrd="0" presId="urn:microsoft.com/office/officeart/2009/layout/CircleArrowProcess"/>
    <dgm:cxn modelId="{09C5F614-0065-44B2-9161-0F6C73B53BB4}" type="presOf" srcId="{43D4DB6B-31CB-4059-AD0D-0039387B85E5}" destId="{7F21CD24-862C-4B16-B358-3CC63088034F}" srcOrd="0" destOrd="0" presId="urn:microsoft.com/office/officeart/2009/layout/CircleArrowProcess"/>
    <dgm:cxn modelId="{09A71D15-F41C-4703-BA7C-89F0E50FB778}" type="presOf" srcId="{32CCB050-072A-41BF-BE1B-388CF53E5629}" destId="{EDFCA30D-BC1E-4892-85CC-BFC7C1BF00C2}" srcOrd="0" destOrd="0" presId="urn:microsoft.com/office/officeart/2009/layout/CircleArrowProcess"/>
    <dgm:cxn modelId="{E8B9F41B-D9E4-4C15-895B-ECF9D6AFC8D0}" type="presOf" srcId="{55C0B14E-AEA6-48D3-A387-ED4A3A3BF840}" destId="{52BF4105-69BB-40A2-B550-D766E2ED594A}" srcOrd="0" destOrd="0" presId="urn:microsoft.com/office/officeart/2009/layout/CircleArrowProcess"/>
    <dgm:cxn modelId="{650C7624-E8CD-4B7E-A4C7-683770240868}" type="presOf" srcId="{48688E6C-9283-41D8-B7DC-50AA09BDBC13}" destId="{747C617B-AF50-4664-A1EA-6B423D114819}" srcOrd="0" destOrd="0" presId="urn:microsoft.com/office/officeart/2009/layout/CircleArrowProcess"/>
    <dgm:cxn modelId="{8B50F525-8D7D-4B56-B377-C98B9EFC6945}" srcId="{32CCB050-072A-41BF-BE1B-388CF53E5629}" destId="{A489CB1C-417D-4E58-9AC7-8A07E96256C1}" srcOrd="1" destOrd="0" parTransId="{E8B157FB-36CF-4B6A-824E-C8C314143F50}" sibTransId="{58DC9A5A-BFB3-4DFC-8E78-7CF56C59F7F0}"/>
    <dgm:cxn modelId="{7EA7522A-F35D-4AA6-B9B3-C1028AD63532}" srcId="{D07AD3FD-84FF-467E-9693-752776549C61}" destId="{48688E6C-9283-41D8-B7DC-50AA09BDBC13}" srcOrd="0" destOrd="0" parTransId="{D0633116-0C7C-4D8D-9889-906CF98999DD}" sibTransId="{B0CD73F0-A9C4-41EC-AE4C-6F7968DC3EAA}"/>
    <dgm:cxn modelId="{0FAA1C2C-9011-45BE-B5F6-AB83E026E7EA}" srcId="{AACEAFD5-63CF-4AFC-B46F-BE086C5D447C}" destId="{9122B65D-902C-400C-826D-D841EDD10AF7}" srcOrd="0" destOrd="0" parTransId="{631A0370-B844-4F90-803B-C354523ED6B6}" sibTransId="{E4D13CC7-7CC9-462B-B3F3-BE81CB88300E}"/>
    <dgm:cxn modelId="{13EF2F37-942F-43B4-9257-1DAB72C1F817}" srcId="{D07AD3FD-84FF-467E-9693-752776549C61}" destId="{7F2B8CB1-B772-4DB2-A5FE-614FB3B1E2F1}" srcOrd="2" destOrd="0" parTransId="{87E4CAFA-FA1F-47D9-8E25-8438909B3F97}" sibTransId="{6EFD268B-A203-4547-A8CE-1C190260C44F}"/>
    <dgm:cxn modelId="{AF0C5265-DCE1-48A3-9AA7-8C1D0943BAE2}" srcId="{AACEAFD5-63CF-4AFC-B46F-BE086C5D447C}" destId="{D532BE3D-681A-4C3B-B0FE-E2499E3EE79F}" srcOrd="2" destOrd="0" parTransId="{4D1DDE32-BA60-4EDD-9283-54C9C3A19079}" sibTransId="{3F96580A-844F-4F0D-8A69-539B841382D8}"/>
    <dgm:cxn modelId="{55492768-9A5E-4F74-AC7C-959C5C24EFD3}" srcId="{55C0B14E-AEA6-48D3-A387-ED4A3A3BF840}" destId="{D07AD3FD-84FF-467E-9693-752776549C61}" srcOrd="1" destOrd="0" parTransId="{7B691773-F524-4FAD-A272-BDF0B0C4370A}" sibTransId="{A8C9B7A9-BC2A-4753-B7F0-F2E361D95520}"/>
    <dgm:cxn modelId="{01725048-D96D-4A39-B3EF-E69534041729}" type="presOf" srcId="{FFE1CEAE-97D2-4CB2-8C6F-FC0A3B034A9C}" destId="{F977066F-DCFB-47BE-8BED-476E54C522C8}" srcOrd="0" destOrd="2" presId="urn:microsoft.com/office/officeart/2009/layout/CircleArrowProcess"/>
    <dgm:cxn modelId="{45CE0A4A-3B26-470D-9D84-C9036A59E9DB}" srcId="{AACEAFD5-63CF-4AFC-B46F-BE086C5D447C}" destId="{67C53BC1-F519-4394-A156-4553EDEC0B96}" srcOrd="1" destOrd="0" parTransId="{E6053405-4780-488A-BFC2-CE7355BD2057}" sibTransId="{A253E453-9BA0-4B3D-9A5A-88B5C995B1E9}"/>
    <dgm:cxn modelId="{32498C74-D7CC-462D-97D8-003344825ADB}" type="presOf" srcId="{1C5D7082-7531-4ED5-97C3-E0F35B46D55B}" destId="{7F21CD24-862C-4B16-B358-3CC63088034F}" srcOrd="0" destOrd="2" presId="urn:microsoft.com/office/officeart/2009/layout/CircleArrowProcess"/>
    <dgm:cxn modelId="{E312135A-691B-4128-A688-D3BF298FC893}" type="presOf" srcId="{7F8798F0-6E0A-41E5-84F5-4A5F90F22DF0}" destId="{F977066F-DCFB-47BE-8BED-476E54C522C8}" srcOrd="0" destOrd="1" presId="urn:microsoft.com/office/officeart/2009/layout/CircleArrowProcess"/>
    <dgm:cxn modelId="{CD05F97A-47F2-4BE8-BDD6-FF722B462B59}" srcId="{D71FC021-6A65-44D1-95B9-0E6C89079866}" destId="{FFE1CEAE-97D2-4CB2-8C6F-FC0A3B034A9C}" srcOrd="2" destOrd="0" parTransId="{99589CFD-077D-4D28-83C6-EF6E1829E562}" sibTransId="{AB1E67A3-8E94-45D5-9E16-CEF6167D4E76}"/>
    <dgm:cxn modelId="{53239C96-427C-420B-95DC-546F3B30ED65}" srcId="{55C0B14E-AEA6-48D3-A387-ED4A3A3BF840}" destId="{D71FC021-6A65-44D1-95B9-0E6C89079866}" srcOrd="2" destOrd="0" parTransId="{862AAE39-3AAD-40E3-BA20-90187BD73242}" sibTransId="{9B090D9D-470E-46E2-AABB-0368A52481AA}"/>
    <dgm:cxn modelId="{31D8CE9A-613A-4409-A5B8-4A6DA4B03B65}" type="presOf" srcId="{67C53BC1-F519-4394-A156-4553EDEC0B96}" destId="{C458C06A-D523-411A-A4DD-EC31AC4557D7}" srcOrd="0" destOrd="1" presId="urn:microsoft.com/office/officeart/2009/layout/CircleArrowProcess"/>
    <dgm:cxn modelId="{866F18A0-8531-4540-93E9-01ED5FA702DD}" type="presOf" srcId="{D7207C51-ADAD-46CF-BF12-B68707ED407B}" destId="{F977066F-DCFB-47BE-8BED-476E54C522C8}" srcOrd="0" destOrd="0" presId="urn:microsoft.com/office/officeart/2009/layout/CircleArrowProcess"/>
    <dgm:cxn modelId="{540337A4-0874-4378-B6B2-995B98BDB544}" srcId="{32CCB050-072A-41BF-BE1B-388CF53E5629}" destId="{43D4DB6B-31CB-4059-AD0D-0039387B85E5}" srcOrd="0" destOrd="0" parTransId="{709D428A-9455-4880-B209-5626D70EE5BA}" sibTransId="{1144869E-1C08-46D8-B732-E4DEBFA9BE66}"/>
    <dgm:cxn modelId="{0384E3AC-4360-462E-9F27-60AB0D0D5ACB}" type="presOf" srcId="{696CB860-7C40-493B-9F35-725C5CEFA5A1}" destId="{747C617B-AF50-4664-A1EA-6B423D114819}" srcOrd="0" destOrd="1" presId="urn:microsoft.com/office/officeart/2009/layout/CircleArrowProcess"/>
    <dgm:cxn modelId="{74E122AE-0BC8-45AA-A0DC-4F2DADF5E323}" type="presOf" srcId="{AACEAFD5-63CF-4AFC-B46F-BE086C5D447C}" destId="{65376046-0EC1-4DAA-8171-BFDEB4556C95}" srcOrd="0" destOrd="0" presId="urn:microsoft.com/office/officeart/2009/layout/CircleArrowProcess"/>
    <dgm:cxn modelId="{0BAD5CAE-2826-4606-972C-47154EF9C6B4}" srcId="{D07AD3FD-84FF-467E-9693-752776549C61}" destId="{696CB860-7C40-493B-9F35-725C5CEFA5A1}" srcOrd="1" destOrd="0" parTransId="{5C223ABF-95D0-4D41-880D-422190F55976}" sibTransId="{257C751E-6EA5-42DC-9AD8-5DC3CA6EA5BD}"/>
    <dgm:cxn modelId="{AE101ABC-7EA3-4444-A576-8AB15A371C84}" srcId="{55C0B14E-AEA6-48D3-A387-ED4A3A3BF840}" destId="{AACEAFD5-63CF-4AFC-B46F-BE086C5D447C}" srcOrd="0" destOrd="0" parTransId="{7A0BD8EC-BB4A-4912-A54E-6F39B681264E}" sibTransId="{7A8D4B4D-06E9-4958-810D-A6226B6AC588}"/>
    <dgm:cxn modelId="{7074CFCC-917B-4459-B0AD-2504F4FA69D3}" srcId="{32CCB050-072A-41BF-BE1B-388CF53E5629}" destId="{1C5D7082-7531-4ED5-97C3-E0F35B46D55B}" srcOrd="2" destOrd="0" parTransId="{676D162C-E585-4BF0-A5D3-96941E81DF20}" sibTransId="{C57623CD-40E6-49F7-A630-865AC7A49E4F}"/>
    <dgm:cxn modelId="{F89F67D0-DF86-4C25-9E95-825B5C2E4BA0}" type="presOf" srcId="{7F2B8CB1-B772-4DB2-A5FE-614FB3B1E2F1}" destId="{747C617B-AF50-4664-A1EA-6B423D114819}" srcOrd="0" destOrd="2" presId="urn:microsoft.com/office/officeart/2009/layout/CircleArrowProcess"/>
    <dgm:cxn modelId="{44C40FD1-5A18-4988-86C1-0ADAC88DB8F9}" type="presOf" srcId="{D532BE3D-681A-4C3B-B0FE-E2499E3EE79F}" destId="{C458C06A-D523-411A-A4DD-EC31AC4557D7}" srcOrd="0" destOrd="2" presId="urn:microsoft.com/office/officeart/2009/layout/CircleArrowProcess"/>
    <dgm:cxn modelId="{B00124D1-4328-41CB-BBD6-C254831D5E89}" type="presOf" srcId="{D07AD3FD-84FF-467E-9693-752776549C61}" destId="{F0749EDB-1D23-4812-BB27-3939BE9173DE}" srcOrd="0" destOrd="0" presId="urn:microsoft.com/office/officeart/2009/layout/CircleArrowProcess"/>
    <dgm:cxn modelId="{9DE7D0D6-A920-46A8-A317-D9A6BBB35058}" type="presOf" srcId="{9122B65D-902C-400C-826D-D841EDD10AF7}" destId="{C458C06A-D523-411A-A4DD-EC31AC4557D7}" srcOrd="0" destOrd="0" presId="urn:microsoft.com/office/officeart/2009/layout/CircleArrowProcess"/>
    <dgm:cxn modelId="{4706A9DD-A33A-425B-9150-B852CC29859B}" srcId="{D71FC021-6A65-44D1-95B9-0E6C89079866}" destId="{D7207C51-ADAD-46CF-BF12-B68707ED407B}" srcOrd="0" destOrd="0" parTransId="{AF959688-8EC0-4CD0-85A2-2C88AD088889}" sibTransId="{E7E3CC43-B647-4639-8D24-F39AF7FF963C}"/>
    <dgm:cxn modelId="{042E0AE1-6450-410A-B96E-AFBADB139BEA}" srcId="{55C0B14E-AEA6-48D3-A387-ED4A3A3BF840}" destId="{32CCB050-072A-41BF-BE1B-388CF53E5629}" srcOrd="3" destOrd="0" parTransId="{B301371B-A53D-4B79-8B8D-7B304894442B}" sibTransId="{BF05D8EE-4413-4737-8721-DAF10D6CAB04}"/>
    <dgm:cxn modelId="{9D3F55E8-BD01-4AF4-BD97-9B20F8A51AE9}" srcId="{D71FC021-6A65-44D1-95B9-0E6C89079866}" destId="{7F8798F0-6E0A-41E5-84F5-4A5F90F22DF0}" srcOrd="1" destOrd="0" parTransId="{19F4210D-D847-4041-BD69-BDD9483099A2}" sibTransId="{05A87E4C-E347-4D11-8237-A00BF5728B6C}"/>
    <dgm:cxn modelId="{A9FF4F9C-808D-4357-B2E3-D06D667ECC7A}" type="presParOf" srcId="{52BF4105-69BB-40A2-B550-D766E2ED594A}" destId="{083EC58B-DE5B-4B8F-BB00-F4F362FF7D3C}" srcOrd="0" destOrd="0" presId="urn:microsoft.com/office/officeart/2009/layout/CircleArrowProcess"/>
    <dgm:cxn modelId="{110DA675-AE8D-4664-AAC4-F1CAE78DF3FF}" type="presParOf" srcId="{083EC58B-DE5B-4B8F-BB00-F4F362FF7D3C}" destId="{CBE312A0-AE75-4FB7-BEF4-0FB155735A5F}" srcOrd="0" destOrd="0" presId="urn:microsoft.com/office/officeart/2009/layout/CircleArrowProcess"/>
    <dgm:cxn modelId="{6543CEBA-0A7F-4535-B653-F40C2EAE2745}" type="presParOf" srcId="{52BF4105-69BB-40A2-B550-D766E2ED594A}" destId="{C458C06A-D523-411A-A4DD-EC31AC4557D7}" srcOrd="1" destOrd="0" presId="urn:microsoft.com/office/officeart/2009/layout/CircleArrowProcess"/>
    <dgm:cxn modelId="{7EF72057-C8EF-4DC2-BE78-032E37F76DFC}" type="presParOf" srcId="{52BF4105-69BB-40A2-B550-D766E2ED594A}" destId="{65376046-0EC1-4DAA-8171-BFDEB4556C95}" srcOrd="2" destOrd="0" presId="urn:microsoft.com/office/officeart/2009/layout/CircleArrowProcess"/>
    <dgm:cxn modelId="{F40934D0-7DC3-488D-892A-D118BB15B62C}" type="presParOf" srcId="{52BF4105-69BB-40A2-B550-D766E2ED594A}" destId="{343EFFB7-8AB2-405B-BE4D-44BC08624231}" srcOrd="3" destOrd="0" presId="urn:microsoft.com/office/officeart/2009/layout/CircleArrowProcess"/>
    <dgm:cxn modelId="{49AD412D-E493-4B2A-92A2-7C3091BE348B}" type="presParOf" srcId="{343EFFB7-8AB2-405B-BE4D-44BC08624231}" destId="{C737A57C-D80F-4B5C-AA26-F5D9CE5DF5FC}" srcOrd="0" destOrd="0" presId="urn:microsoft.com/office/officeart/2009/layout/CircleArrowProcess"/>
    <dgm:cxn modelId="{A6653B80-D607-4834-B2BF-4FE30B140286}" type="presParOf" srcId="{52BF4105-69BB-40A2-B550-D766E2ED594A}" destId="{747C617B-AF50-4664-A1EA-6B423D114819}" srcOrd="4" destOrd="0" presId="urn:microsoft.com/office/officeart/2009/layout/CircleArrowProcess"/>
    <dgm:cxn modelId="{CD14F4AC-FEF6-47C5-84A6-E03D403CA65B}" type="presParOf" srcId="{52BF4105-69BB-40A2-B550-D766E2ED594A}" destId="{F0749EDB-1D23-4812-BB27-3939BE9173DE}" srcOrd="5" destOrd="0" presId="urn:microsoft.com/office/officeart/2009/layout/CircleArrowProcess"/>
    <dgm:cxn modelId="{F6D1C0FF-6039-4668-AC9F-50D7AAAE7831}" type="presParOf" srcId="{52BF4105-69BB-40A2-B550-D766E2ED594A}" destId="{BDF2CC1C-5FA0-4A72-A7E6-98A9B7E33967}" srcOrd="6" destOrd="0" presId="urn:microsoft.com/office/officeart/2009/layout/CircleArrowProcess"/>
    <dgm:cxn modelId="{3A97E3F6-C68A-424B-84F8-250145D6347B}" type="presParOf" srcId="{BDF2CC1C-5FA0-4A72-A7E6-98A9B7E33967}" destId="{1C2873EA-259D-41B7-92E9-3421C91273CC}" srcOrd="0" destOrd="0" presId="urn:microsoft.com/office/officeart/2009/layout/CircleArrowProcess"/>
    <dgm:cxn modelId="{9E082E65-B74B-45B5-83F4-6EDFC46ADE78}" type="presParOf" srcId="{52BF4105-69BB-40A2-B550-D766E2ED594A}" destId="{F977066F-DCFB-47BE-8BED-476E54C522C8}" srcOrd="7" destOrd="0" presId="urn:microsoft.com/office/officeart/2009/layout/CircleArrowProcess"/>
    <dgm:cxn modelId="{478AED28-1057-4FDB-AD8F-74D0A7245A81}" type="presParOf" srcId="{52BF4105-69BB-40A2-B550-D766E2ED594A}" destId="{C96D0DE5-8BA5-4029-BF9E-4D3977B1ECFD}" srcOrd="8" destOrd="0" presId="urn:microsoft.com/office/officeart/2009/layout/CircleArrowProcess"/>
    <dgm:cxn modelId="{CF90F722-3C0D-41D3-AAE3-86521117D9FE}" type="presParOf" srcId="{52BF4105-69BB-40A2-B550-D766E2ED594A}" destId="{DF2871F3-CB56-4B99-88B6-859216EC7DCD}" srcOrd="9" destOrd="0" presId="urn:microsoft.com/office/officeart/2009/layout/CircleArrowProcess"/>
    <dgm:cxn modelId="{8B3BFE69-6EF5-4D73-9543-1D5FCA0F1B5C}" type="presParOf" srcId="{DF2871F3-CB56-4B99-88B6-859216EC7DCD}" destId="{3EE3BF58-8687-477E-909D-86C06EA7E1BD}" srcOrd="0" destOrd="0" presId="urn:microsoft.com/office/officeart/2009/layout/CircleArrowProcess"/>
    <dgm:cxn modelId="{281BFBB9-85C6-4BC2-9CA2-FD681397F229}" type="presParOf" srcId="{52BF4105-69BB-40A2-B550-D766E2ED594A}" destId="{7F21CD24-862C-4B16-B358-3CC63088034F}" srcOrd="10" destOrd="0" presId="urn:microsoft.com/office/officeart/2009/layout/CircleArrowProcess"/>
    <dgm:cxn modelId="{96093E7E-0613-4246-9F62-2B054D40EC6D}" type="presParOf" srcId="{52BF4105-69BB-40A2-B550-D766E2ED594A}" destId="{EDFCA30D-BC1E-4892-85CC-BFC7C1BF00C2}" srcOrd="11"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54E4A81-2013-4056-94D7-F3A295C2EC5C}" type="doc">
      <dgm:prSet loTypeId="urn:microsoft.com/office/officeart/2005/8/layout/hProcess7" loCatId="list" qsTypeId="urn:microsoft.com/office/officeart/2005/8/quickstyle/simple1" qsCatId="simple" csTypeId="urn:microsoft.com/office/officeart/2005/8/colors/colorful1" csCatId="colorful" phldr="1"/>
      <dgm:spPr/>
      <dgm:t>
        <a:bodyPr/>
        <a:lstStyle/>
        <a:p>
          <a:endParaRPr lang="en-US"/>
        </a:p>
      </dgm:t>
    </dgm:pt>
    <dgm:pt modelId="{7B76588A-5CB5-4F90-B541-B873FC94F9A3}">
      <dgm:prSet phldrT="[Text]" custT="1"/>
      <dgm:spPr/>
      <dgm:t>
        <a:bodyPr/>
        <a:lstStyle/>
        <a:p>
          <a:pPr algn="ctr"/>
          <a:r>
            <a:rPr lang="en-US" sz="2000" baseline="0" dirty="0">
              <a:solidFill>
                <a:schemeClr val="tx1"/>
              </a:solidFill>
              <a:latin typeface="Brush Script MT" panose="03060802040406070304" pitchFamily="66" charset="0"/>
            </a:rPr>
            <a:t>Natalie, Jenn &amp; Melissa</a:t>
          </a:r>
        </a:p>
      </dgm:t>
    </dgm:pt>
    <dgm:pt modelId="{77174337-0402-43A7-A0C1-9F2D3A9D3879}" type="parTrans" cxnId="{6CB1E82B-F906-4E1A-96EC-08C4DF351D70}">
      <dgm:prSet/>
      <dgm:spPr/>
      <dgm:t>
        <a:bodyPr/>
        <a:lstStyle/>
        <a:p>
          <a:endParaRPr lang="en-US"/>
        </a:p>
      </dgm:t>
    </dgm:pt>
    <dgm:pt modelId="{BD26C8FC-3AA2-4375-93A0-8A5A242EF1C1}" type="sibTrans" cxnId="{6CB1E82B-F906-4E1A-96EC-08C4DF351D70}">
      <dgm:prSet/>
      <dgm:spPr/>
      <dgm:t>
        <a:bodyPr/>
        <a:lstStyle/>
        <a:p>
          <a:endParaRPr lang="en-US"/>
        </a:p>
      </dgm:t>
    </dgm:pt>
    <dgm:pt modelId="{E951C953-2478-4D51-ACE6-9A40CC6C1DD7}">
      <dgm:prSet phldrT="[Text]" custT="1"/>
      <dgm:spPr/>
      <dgm:t>
        <a:bodyPr/>
        <a:lstStyle/>
        <a:p>
          <a:r>
            <a:rPr lang="fr-CA" sz="1100" baseline="0" dirty="0">
              <a:solidFill>
                <a:schemeClr val="tx1"/>
              </a:solidFill>
            </a:rPr>
            <a:t>« Notre principale mission consistait à apprendre à connaître les leaders pédagogiques, à créer des possibilités pour nouer des liens et à donner du temps aux leaders pour établir des rapports avec leurs équipes. Nous avons tenu des rencontres mensuelles, des jeux brise-glace et des activités de réflexion. Nous avons offert des tribunes sociales où nos leaders peuvent établir des rapports et organiser des rencontres individuelles et d’équipe. Nous apprenons véritablement par le jeu, offrons des provocations en fonction des intérêts et documentons l’apprentissage. Nous apprenons en même temps que les leaders, les accompagnant dans leur cheminement. »</a:t>
          </a:r>
          <a:endParaRPr lang="en-US" sz="1100" baseline="0" dirty="0">
            <a:solidFill>
              <a:schemeClr val="tx1"/>
            </a:solidFill>
          </a:endParaRPr>
        </a:p>
      </dgm:t>
    </dgm:pt>
    <dgm:pt modelId="{CD7C5C84-DC8F-472F-8280-A6AFDEE4E7CB}" type="parTrans" cxnId="{39413153-FDDF-4B57-8BF9-6A246847B26B}">
      <dgm:prSet/>
      <dgm:spPr/>
      <dgm:t>
        <a:bodyPr/>
        <a:lstStyle/>
        <a:p>
          <a:endParaRPr lang="en-US"/>
        </a:p>
      </dgm:t>
    </dgm:pt>
    <dgm:pt modelId="{BB1EFD52-104F-49CC-86E1-CB9D60835A8B}" type="sibTrans" cxnId="{39413153-FDDF-4B57-8BF9-6A246847B26B}">
      <dgm:prSet/>
      <dgm:spPr/>
      <dgm:t>
        <a:bodyPr/>
        <a:lstStyle/>
        <a:p>
          <a:endParaRPr lang="en-US"/>
        </a:p>
      </dgm:t>
    </dgm:pt>
    <dgm:pt modelId="{F75611D6-223B-4CA1-B83C-45A6808ACFBA}">
      <dgm:prSet phldrT="[Text]" custT="1"/>
      <dgm:spPr/>
      <dgm:t>
        <a:bodyPr/>
        <a:lstStyle/>
        <a:p>
          <a:pPr algn="ctr"/>
          <a:r>
            <a:rPr lang="en-US" sz="2000" baseline="0" dirty="0">
              <a:solidFill>
                <a:schemeClr val="tx1"/>
              </a:solidFill>
              <a:latin typeface="Dreaming Outloud Script Pro" panose="020B0604020202020204" pitchFamily="66" charset="0"/>
              <a:cs typeface="Dreaming Outloud Script Pro" panose="020B0604020202020204" pitchFamily="66" charset="0"/>
            </a:rPr>
            <a:t>Amanda</a:t>
          </a:r>
        </a:p>
      </dgm:t>
    </dgm:pt>
    <dgm:pt modelId="{64F92CF1-8CA2-4A79-BFC9-C6C0F44BB830}" type="parTrans" cxnId="{BE3E93E8-F9C4-4C68-BC95-6DAF6B5A82A8}">
      <dgm:prSet/>
      <dgm:spPr/>
      <dgm:t>
        <a:bodyPr/>
        <a:lstStyle/>
        <a:p>
          <a:endParaRPr lang="en-US"/>
        </a:p>
      </dgm:t>
    </dgm:pt>
    <dgm:pt modelId="{751655CD-04E6-4EAF-A257-76DE30C6A0B3}" type="sibTrans" cxnId="{BE3E93E8-F9C4-4C68-BC95-6DAF6B5A82A8}">
      <dgm:prSet/>
      <dgm:spPr/>
      <dgm:t>
        <a:bodyPr/>
        <a:lstStyle/>
        <a:p>
          <a:endParaRPr lang="en-US"/>
        </a:p>
      </dgm:t>
    </dgm:pt>
    <dgm:pt modelId="{B93CFF6B-DA8E-4DE8-B294-C93ACBCC0032}">
      <dgm:prSet phldrT="[Text]" custT="1"/>
      <dgm:spPr/>
      <dgm:t>
        <a:bodyPr/>
        <a:lstStyle/>
        <a:p>
          <a:r>
            <a:rPr lang="fr-CA" sz="1050" baseline="0" dirty="0">
              <a:solidFill>
                <a:schemeClr val="tx1"/>
              </a:solidFill>
            </a:rPr>
            <a:t>« J’ai une réelle passion pour l’apprentissage et la pédagogie; j’en raffole! Voilà pourquoi j’étais si ravie par ce rôle… La plus grande leçon que j’ai apprise jusqu’à présent, c’est qu’il est difficile d’amener un changement. Mais j’ai aussi appris de ne jamais abandonner, de tirer leçon de mes erreurs et de me rappeler qu’il y a toujours une possibilité de croissance. J’ai appris à compter sur les autres lorsque j’ai besoin d’aide. Je dois me rappeler que le changement n’est pas amené du jour au lendemain, il prend du temps. Je dois faire montre de patience envers moi-même et avoir confiance en moi. Je suis extrêmement reconnaissante de mon cheminement jusqu’à présent et j’ai bien hâte de voir ce que l’avenir nous réserve. »</a:t>
          </a:r>
          <a:endParaRPr lang="en-US" sz="1050" baseline="0" dirty="0">
            <a:solidFill>
              <a:schemeClr val="tx1"/>
            </a:solidFill>
          </a:endParaRPr>
        </a:p>
      </dgm:t>
    </dgm:pt>
    <dgm:pt modelId="{2B070264-4234-4A90-8DD4-737829EA4AF0}" type="parTrans" cxnId="{2A285A6E-67D3-4765-92B8-73AC966A5175}">
      <dgm:prSet/>
      <dgm:spPr/>
      <dgm:t>
        <a:bodyPr/>
        <a:lstStyle/>
        <a:p>
          <a:endParaRPr lang="en-US"/>
        </a:p>
      </dgm:t>
    </dgm:pt>
    <dgm:pt modelId="{D207CB3C-4D22-4B93-A818-61010B99558D}" type="sibTrans" cxnId="{2A285A6E-67D3-4765-92B8-73AC966A5175}">
      <dgm:prSet/>
      <dgm:spPr/>
      <dgm:t>
        <a:bodyPr/>
        <a:lstStyle/>
        <a:p>
          <a:endParaRPr lang="en-US"/>
        </a:p>
      </dgm:t>
    </dgm:pt>
    <dgm:pt modelId="{55DCA2E3-184B-481A-9028-37F61F57DA62}">
      <dgm:prSet phldrT="[Text]" custT="1"/>
      <dgm:spPr/>
      <dgm:t>
        <a:bodyPr/>
        <a:lstStyle/>
        <a:p>
          <a:pPr algn="ctr"/>
          <a:r>
            <a:rPr lang="en-US" sz="2400" baseline="0" dirty="0">
              <a:solidFill>
                <a:schemeClr val="tx1"/>
              </a:solidFill>
              <a:latin typeface="Informal Roman" panose="030604020304060B0204" pitchFamily="66" charset="0"/>
            </a:rPr>
            <a:t>Tanya</a:t>
          </a:r>
        </a:p>
      </dgm:t>
    </dgm:pt>
    <dgm:pt modelId="{028A136C-EF98-489A-A2A4-8EBB086DA446}" type="parTrans" cxnId="{51CE4D76-F1C9-425C-AA49-F1506B413531}">
      <dgm:prSet/>
      <dgm:spPr/>
      <dgm:t>
        <a:bodyPr/>
        <a:lstStyle/>
        <a:p>
          <a:endParaRPr lang="en-US"/>
        </a:p>
      </dgm:t>
    </dgm:pt>
    <dgm:pt modelId="{1B36A206-0A20-4DC1-A6A4-FEFE2467D722}" type="sibTrans" cxnId="{51CE4D76-F1C9-425C-AA49-F1506B413531}">
      <dgm:prSet/>
      <dgm:spPr/>
      <dgm:t>
        <a:bodyPr/>
        <a:lstStyle/>
        <a:p>
          <a:endParaRPr lang="en-US"/>
        </a:p>
      </dgm:t>
    </dgm:pt>
    <dgm:pt modelId="{5034FB4D-DBAD-4315-9367-FFA072322977}">
      <dgm:prSet phldrT="[Text]" custT="1"/>
      <dgm:spPr/>
      <dgm:t>
        <a:bodyPr/>
        <a:lstStyle/>
        <a:p>
          <a:r>
            <a:rPr lang="fr-CA" sz="1100" baseline="0" dirty="0">
              <a:solidFill>
                <a:schemeClr val="tx1"/>
              </a:solidFill>
            </a:rPr>
            <a:t>« J’ai eu de nombreuses expériences merveilleuses et des moments de collaboration fantastiques dont j’ai appris un bon nombre de choses. Je crois toutefois que la chose la plus précieuse, c’est le temps et sa valeur – le temps de nouer de véritables liens. J’ai dû prendre le temps de réparer et de rebâtir des relations qui sont aujourd’hui d’une grande importance. Je croyais autrefois que je n’avais pas le temps de faire tout ce que je voulais faire. Maintenant, je prends le temps de bien vivre une expérience. Mon apprentissage exige du temps. Le temps de collaborer, le temps de penser, le temps de réfléchir, le temps de partager mes pensées et mes idées… »</a:t>
          </a:r>
          <a:endParaRPr lang="en-US" sz="1100" baseline="0" dirty="0">
            <a:solidFill>
              <a:schemeClr val="tx1"/>
            </a:solidFill>
          </a:endParaRPr>
        </a:p>
      </dgm:t>
    </dgm:pt>
    <dgm:pt modelId="{939CD925-0C20-4201-9F2C-98225D2CC3C0}" type="parTrans" cxnId="{9E0D6DC7-18B9-4609-A570-FAF961DE8F3B}">
      <dgm:prSet/>
      <dgm:spPr/>
      <dgm:t>
        <a:bodyPr/>
        <a:lstStyle/>
        <a:p>
          <a:endParaRPr lang="en-US"/>
        </a:p>
      </dgm:t>
    </dgm:pt>
    <dgm:pt modelId="{99F41776-CA54-42EB-8AC6-CC8BB39CE065}" type="sibTrans" cxnId="{9E0D6DC7-18B9-4609-A570-FAF961DE8F3B}">
      <dgm:prSet/>
      <dgm:spPr/>
      <dgm:t>
        <a:bodyPr/>
        <a:lstStyle/>
        <a:p>
          <a:endParaRPr lang="en-US"/>
        </a:p>
      </dgm:t>
    </dgm:pt>
    <dgm:pt modelId="{5BA7EA36-CA74-4881-AAA8-438DB0353E8C}">
      <dgm:prSet phldrT="[Text]" custT="1"/>
      <dgm:spPr/>
      <dgm:t>
        <a:bodyPr/>
        <a:lstStyle/>
        <a:p>
          <a:r>
            <a:rPr lang="fr-CA" sz="1100" baseline="0" dirty="0">
              <a:solidFill>
                <a:schemeClr val="tx1"/>
              </a:solidFill>
            </a:rPr>
            <a:t>« J’ai appris que tout ne se déroule pas toujours comme planifié et que ce n’est pas grave, puisque nous sommes tous en apprentissage continu. J’ai aussi appris que la pédagogie prend différentes formes, selon l’endroit où nous en sommes dans notre apprentissage individuel. »</a:t>
          </a:r>
          <a:endParaRPr lang="en-US" sz="1100" baseline="0" dirty="0">
            <a:solidFill>
              <a:schemeClr val="tx1"/>
            </a:solidFill>
          </a:endParaRPr>
        </a:p>
      </dgm:t>
    </dgm:pt>
    <dgm:pt modelId="{A0615957-0F1D-4208-B173-E542848E1F32}" type="parTrans" cxnId="{32222780-A1DD-4DC3-8C0A-28CBA8591B71}">
      <dgm:prSet/>
      <dgm:spPr/>
      <dgm:t>
        <a:bodyPr/>
        <a:lstStyle/>
        <a:p>
          <a:endParaRPr lang="en-US"/>
        </a:p>
      </dgm:t>
    </dgm:pt>
    <dgm:pt modelId="{155F622A-F3D9-43CE-A574-9796D978EE71}" type="sibTrans" cxnId="{32222780-A1DD-4DC3-8C0A-28CBA8591B71}">
      <dgm:prSet/>
      <dgm:spPr/>
      <dgm:t>
        <a:bodyPr/>
        <a:lstStyle/>
        <a:p>
          <a:endParaRPr lang="en-US"/>
        </a:p>
      </dgm:t>
    </dgm:pt>
    <dgm:pt modelId="{67368158-5C8C-43EE-B93E-31D6648449C6}">
      <dgm:prSet phldrT="[Text]" custT="1"/>
      <dgm:spPr/>
      <dgm:t>
        <a:bodyPr/>
        <a:lstStyle/>
        <a:p>
          <a:pPr algn="ctr"/>
          <a:r>
            <a:rPr lang="en-US" sz="1800" baseline="0" dirty="0">
              <a:solidFill>
                <a:schemeClr val="tx1"/>
              </a:solidFill>
              <a:latin typeface="Lucida Handwriting" panose="03010101010101010101" pitchFamily="66" charset="0"/>
            </a:rPr>
            <a:t>Brandy</a:t>
          </a:r>
          <a:r>
            <a:rPr lang="en-US" sz="1200" baseline="0" dirty="0">
              <a:solidFill>
                <a:schemeClr val="tx1"/>
              </a:solidFill>
            </a:rPr>
            <a:t> </a:t>
          </a:r>
        </a:p>
      </dgm:t>
    </dgm:pt>
    <dgm:pt modelId="{B4D1BC86-C3D4-400E-B37F-561738E0B123}" type="parTrans" cxnId="{345ECD6D-E1BD-4EDA-9CA7-005EF9DD939A}">
      <dgm:prSet/>
      <dgm:spPr/>
      <dgm:t>
        <a:bodyPr/>
        <a:lstStyle/>
        <a:p>
          <a:endParaRPr lang="en-US"/>
        </a:p>
      </dgm:t>
    </dgm:pt>
    <dgm:pt modelId="{93A2A5E0-DB7E-4F16-B1EB-710261A59184}" type="sibTrans" cxnId="{345ECD6D-E1BD-4EDA-9CA7-005EF9DD939A}">
      <dgm:prSet/>
      <dgm:spPr/>
      <dgm:t>
        <a:bodyPr/>
        <a:lstStyle/>
        <a:p>
          <a:endParaRPr lang="en-US"/>
        </a:p>
      </dgm:t>
    </dgm:pt>
    <dgm:pt modelId="{1E1418DD-79D5-4A6E-A5D1-8D7A03B20D83}">
      <dgm:prSet phldrT="[Text]" custT="1"/>
      <dgm:spPr/>
      <dgm:t>
        <a:bodyPr/>
        <a:lstStyle/>
        <a:p>
          <a:r>
            <a:rPr lang="fr-CA" sz="1200" baseline="0" dirty="0">
              <a:solidFill>
                <a:schemeClr val="tx1"/>
              </a:solidFill>
            </a:rPr>
            <a:t>« La plus grande leçon que j’ai apprise jusqu’à présent, c’est de demander du soutien lorsque nécessaire et de ne pas croire que je dois tout faire par moi-même. Demandez de l’aide à vos pairs. Prenez note des forces des autres éducateurs et demandez-leur aussi du soutien. Ils se sentiront appréciés et importants. Nous sommes tous unis dans ce travail! »</a:t>
          </a:r>
          <a:endParaRPr lang="en-US" sz="1200" baseline="0" dirty="0">
            <a:solidFill>
              <a:schemeClr val="tx1"/>
            </a:solidFill>
          </a:endParaRPr>
        </a:p>
      </dgm:t>
    </dgm:pt>
    <dgm:pt modelId="{8F05BF1F-A8EB-4C50-B2F2-38B83CA217A9}" type="parTrans" cxnId="{7C635BB4-66D8-4F31-BCF1-203CEC36D129}">
      <dgm:prSet/>
      <dgm:spPr/>
      <dgm:t>
        <a:bodyPr/>
        <a:lstStyle/>
        <a:p>
          <a:endParaRPr lang="en-US"/>
        </a:p>
      </dgm:t>
    </dgm:pt>
    <dgm:pt modelId="{9D79720C-BD65-4B3E-B232-BC417ACFB7D0}" type="sibTrans" cxnId="{7C635BB4-66D8-4F31-BCF1-203CEC36D129}">
      <dgm:prSet/>
      <dgm:spPr/>
      <dgm:t>
        <a:bodyPr/>
        <a:lstStyle/>
        <a:p>
          <a:endParaRPr lang="en-US"/>
        </a:p>
      </dgm:t>
    </dgm:pt>
    <dgm:pt modelId="{D50E0B47-0C65-41F9-A3A4-8ECC8A4C3D4D}">
      <dgm:prSet phldrT="[Text]" custT="1"/>
      <dgm:spPr/>
      <dgm:t>
        <a:bodyPr/>
        <a:lstStyle/>
        <a:p>
          <a:pPr algn="ctr"/>
          <a:r>
            <a:rPr lang="en-US" sz="1600" b="0" dirty="0">
              <a:solidFill>
                <a:schemeClr val="tx1"/>
              </a:solidFill>
              <a:latin typeface="Harlow Solid Italic" panose="04030604020F02020D02" pitchFamily="82" charset="0"/>
            </a:rPr>
            <a:t>Lee</a:t>
          </a:r>
        </a:p>
      </dgm:t>
    </dgm:pt>
    <dgm:pt modelId="{B82098E3-ABDE-49DF-8F1E-41AA80C5A190}" type="parTrans" cxnId="{153D428A-17FE-46C1-85AD-17A8100A18C7}">
      <dgm:prSet/>
      <dgm:spPr/>
      <dgm:t>
        <a:bodyPr/>
        <a:lstStyle/>
        <a:p>
          <a:endParaRPr lang="en-US"/>
        </a:p>
      </dgm:t>
    </dgm:pt>
    <dgm:pt modelId="{31992E47-474D-4C49-85E0-A28620DE0650}" type="sibTrans" cxnId="{153D428A-17FE-46C1-85AD-17A8100A18C7}">
      <dgm:prSet/>
      <dgm:spPr/>
      <dgm:t>
        <a:bodyPr/>
        <a:lstStyle/>
        <a:p>
          <a:endParaRPr lang="en-US"/>
        </a:p>
      </dgm:t>
    </dgm:pt>
    <dgm:pt modelId="{FBD73B21-6839-4A87-AEC3-891A5A2FDCCC}" type="pres">
      <dgm:prSet presAssocID="{F54E4A81-2013-4056-94D7-F3A295C2EC5C}" presName="Name0" presStyleCnt="0">
        <dgm:presLayoutVars>
          <dgm:dir/>
          <dgm:animLvl val="lvl"/>
          <dgm:resizeHandles val="exact"/>
        </dgm:presLayoutVars>
      </dgm:prSet>
      <dgm:spPr/>
    </dgm:pt>
    <dgm:pt modelId="{4298AF29-7B6D-4039-A6A0-4EB135996BA7}" type="pres">
      <dgm:prSet presAssocID="{7B76588A-5CB5-4F90-B541-B873FC94F9A3}" presName="compositeNode" presStyleCnt="0">
        <dgm:presLayoutVars>
          <dgm:bulletEnabled val="1"/>
        </dgm:presLayoutVars>
      </dgm:prSet>
      <dgm:spPr/>
    </dgm:pt>
    <dgm:pt modelId="{50F0A70E-5BEC-42DE-AD09-A4FEC130BC94}" type="pres">
      <dgm:prSet presAssocID="{7B76588A-5CB5-4F90-B541-B873FC94F9A3}" presName="bgRect" presStyleLbl="node1" presStyleIdx="0" presStyleCnt="5" custScaleY="127657"/>
      <dgm:spPr/>
    </dgm:pt>
    <dgm:pt modelId="{FB857AE9-39F6-4730-9B08-CF9D71E5A565}" type="pres">
      <dgm:prSet presAssocID="{7B76588A-5CB5-4F90-B541-B873FC94F9A3}" presName="parentNode" presStyleLbl="node1" presStyleIdx="0" presStyleCnt="5">
        <dgm:presLayoutVars>
          <dgm:chMax val="0"/>
          <dgm:bulletEnabled val="1"/>
        </dgm:presLayoutVars>
      </dgm:prSet>
      <dgm:spPr/>
    </dgm:pt>
    <dgm:pt modelId="{727E1095-38AA-4D8F-AE3F-6E29F20D1E49}" type="pres">
      <dgm:prSet presAssocID="{7B76588A-5CB5-4F90-B541-B873FC94F9A3}" presName="childNode" presStyleLbl="node1" presStyleIdx="0" presStyleCnt="5">
        <dgm:presLayoutVars>
          <dgm:bulletEnabled val="1"/>
        </dgm:presLayoutVars>
      </dgm:prSet>
      <dgm:spPr/>
    </dgm:pt>
    <dgm:pt modelId="{4409EB6C-E842-46FB-BA95-1AA0EECB62DA}" type="pres">
      <dgm:prSet presAssocID="{BD26C8FC-3AA2-4375-93A0-8A5A242EF1C1}" presName="hSp" presStyleCnt="0"/>
      <dgm:spPr/>
    </dgm:pt>
    <dgm:pt modelId="{EE39FBBF-D6CD-4B81-9549-540B697165AF}" type="pres">
      <dgm:prSet presAssocID="{BD26C8FC-3AA2-4375-93A0-8A5A242EF1C1}" presName="vProcSp" presStyleCnt="0"/>
      <dgm:spPr/>
    </dgm:pt>
    <dgm:pt modelId="{AD5D8E8A-59EF-44C1-AA31-6FF1652CB0BC}" type="pres">
      <dgm:prSet presAssocID="{BD26C8FC-3AA2-4375-93A0-8A5A242EF1C1}" presName="vSp1" presStyleCnt="0"/>
      <dgm:spPr/>
    </dgm:pt>
    <dgm:pt modelId="{8B9EF452-FCF0-483C-881E-1A65D3A40980}" type="pres">
      <dgm:prSet presAssocID="{BD26C8FC-3AA2-4375-93A0-8A5A242EF1C1}" presName="simulatedConn" presStyleLbl="solidFgAcc1" presStyleIdx="0" presStyleCnt="4"/>
      <dgm:spPr/>
    </dgm:pt>
    <dgm:pt modelId="{E163B328-3A86-4D6F-89E8-CEE5C8EAEFA1}" type="pres">
      <dgm:prSet presAssocID="{BD26C8FC-3AA2-4375-93A0-8A5A242EF1C1}" presName="vSp2" presStyleCnt="0"/>
      <dgm:spPr/>
    </dgm:pt>
    <dgm:pt modelId="{383EFD3B-11F3-487B-8734-AE4DF4274C08}" type="pres">
      <dgm:prSet presAssocID="{BD26C8FC-3AA2-4375-93A0-8A5A242EF1C1}" presName="sibTrans" presStyleCnt="0"/>
      <dgm:spPr/>
    </dgm:pt>
    <dgm:pt modelId="{37D90B98-00A6-4AD2-86A9-0933BA81A3DC}" type="pres">
      <dgm:prSet presAssocID="{F75611D6-223B-4CA1-B83C-45A6808ACFBA}" presName="compositeNode" presStyleCnt="0">
        <dgm:presLayoutVars>
          <dgm:bulletEnabled val="1"/>
        </dgm:presLayoutVars>
      </dgm:prSet>
      <dgm:spPr/>
    </dgm:pt>
    <dgm:pt modelId="{6BEAAB6D-A642-4E2D-BE52-EF7F1D79833B}" type="pres">
      <dgm:prSet presAssocID="{F75611D6-223B-4CA1-B83C-45A6808ACFBA}" presName="bgRect" presStyleLbl="node1" presStyleIdx="1" presStyleCnt="5" custScaleY="125676"/>
      <dgm:spPr/>
    </dgm:pt>
    <dgm:pt modelId="{0FE4FCFF-6431-4826-8F10-8C98C95F88BA}" type="pres">
      <dgm:prSet presAssocID="{F75611D6-223B-4CA1-B83C-45A6808ACFBA}" presName="parentNode" presStyleLbl="node1" presStyleIdx="1" presStyleCnt="5">
        <dgm:presLayoutVars>
          <dgm:chMax val="0"/>
          <dgm:bulletEnabled val="1"/>
        </dgm:presLayoutVars>
      </dgm:prSet>
      <dgm:spPr/>
    </dgm:pt>
    <dgm:pt modelId="{6B95EE04-4412-40E1-92DB-0D75C8E5FFE1}" type="pres">
      <dgm:prSet presAssocID="{F75611D6-223B-4CA1-B83C-45A6808ACFBA}" presName="childNode" presStyleLbl="node1" presStyleIdx="1" presStyleCnt="5">
        <dgm:presLayoutVars>
          <dgm:bulletEnabled val="1"/>
        </dgm:presLayoutVars>
      </dgm:prSet>
      <dgm:spPr/>
    </dgm:pt>
    <dgm:pt modelId="{208634EA-92E3-41FA-8B7F-C9D57DDCBA26}" type="pres">
      <dgm:prSet presAssocID="{751655CD-04E6-4EAF-A257-76DE30C6A0B3}" presName="hSp" presStyleCnt="0"/>
      <dgm:spPr/>
    </dgm:pt>
    <dgm:pt modelId="{A04376BD-829C-4B68-B7F0-2F19CB9AE691}" type="pres">
      <dgm:prSet presAssocID="{751655CD-04E6-4EAF-A257-76DE30C6A0B3}" presName="vProcSp" presStyleCnt="0"/>
      <dgm:spPr/>
    </dgm:pt>
    <dgm:pt modelId="{96FF859A-96A0-4871-A6E3-74C955A6E0D5}" type="pres">
      <dgm:prSet presAssocID="{751655CD-04E6-4EAF-A257-76DE30C6A0B3}" presName="vSp1" presStyleCnt="0"/>
      <dgm:spPr/>
    </dgm:pt>
    <dgm:pt modelId="{1CE8E4E8-17CB-4B22-AE11-F978A0EB5D43}" type="pres">
      <dgm:prSet presAssocID="{751655CD-04E6-4EAF-A257-76DE30C6A0B3}" presName="simulatedConn" presStyleLbl="solidFgAcc1" presStyleIdx="1" presStyleCnt="4"/>
      <dgm:spPr/>
    </dgm:pt>
    <dgm:pt modelId="{8CB46D10-3AF4-4658-AA6E-8C235F8E7482}" type="pres">
      <dgm:prSet presAssocID="{751655CD-04E6-4EAF-A257-76DE30C6A0B3}" presName="vSp2" presStyleCnt="0"/>
      <dgm:spPr/>
    </dgm:pt>
    <dgm:pt modelId="{59E02791-C7E4-4BED-A8D6-EAF6496E45DF}" type="pres">
      <dgm:prSet presAssocID="{751655CD-04E6-4EAF-A257-76DE30C6A0B3}" presName="sibTrans" presStyleCnt="0"/>
      <dgm:spPr/>
    </dgm:pt>
    <dgm:pt modelId="{BB89685D-0E91-454E-86A1-51C98DB66241}" type="pres">
      <dgm:prSet presAssocID="{55DCA2E3-184B-481A-9028-37F61F57DA62}" presName="compositeNode" presStyleCnt="0">
        <dgm:presLayoutVars>
          <dgm:bulletEnabled val="1"/>
        </dgm:presLayoutVars>
      </dgm:prSet>
      <dgm:spPr/>
    </dgm:pt>
    <dgm:pt modelId="{BCBB3AE0-EE09-4FAF-B1EF-49376D27946C}" type="pres">
      <dgm:prSet presAssocID="{55DCA2E3-184B-481A-9028-37F61F57DA62}" presName="bgRect" presStyleLbl="node1" presStyleIdx="2" presStyleCnt="5" custScaleY="124519"/>
      <dgm:spPr/>
    </dgm:pt>
    <dgm:pt modelId="{9CB29139-2CA7-47EC-A593-92FCB34A12D1}" type="pres">
      <dgm:prSet presAssocID="{55DCA2E3-184B-481A-9028-37F61F57DA62}" presName="parentNode" presStyleLbl="node1" presStyleIdx="2" presStyleCnt="5">
        <dgm:presLayoutVars>
          <dgm:chMax val="0"/>
          <dgm:bulletEnabled val="1"/>
        </dgm:presLayoutVars>
      </dgm:prSet>
      <dgm:spPr/>
    </dgm:pt>
    <dgm:pt modelId="{3E07B58E-080C-4E81-9B1B-EA088048776B}" type="pres">
      <dgm:prSet presAssocID="{55DCA2E3-184B-481A-9028-37F61F57DA62}" presName="childNode" presStyleLbl="node1" presStyleIdx="2" presStyleCnt="5">
        <dgm:presLayoutVars>
          <dgm:bulletEnabled val="1"/>
        </dgm:presLayoutVars>
      </dgm:prSet>
      <dgm:spPr/>
    </dgm:pt>
    <dgm:pt modelId="{CD96BFEF-1ED9-47AA-A4B7-4FF7C4437C89}" type="pres">
      <dgm:prSet presAssocID="{1B36A206-0A20-4DC1-A6A4-FEFE2467D722}" presName="hSp" presStyleCnt="0"/>
      <dgm:spPr/>
    </dgm:pt>
    <dgm:pt modelId="{4F332F0B-1F37-4C35-82F1-FE8C8F5FB9E6}" type="pres">
      <dgm:prSet presAssocID="{1B36A206-0A20-4DC1-A6A4-FEFE2467D722}" presName="vProcSp" presStyleCnt="0"/>
      <dgm:spPr/>
    </dgm:pt>
    <dgm:pt modelId="{D9FB9AAB-B319-44F7-AF4F-D25738577F6A}" type="pres">
      <dgm:prSet presAssocID="{1B36A206-0A20-4DC1-A6A4-FEFE2467D722}" presName="vSp1" presStyleCnt="0"/>
      <dgm:spPr/>
    </dgm:pt>
    <dgm:pt modelId="{E95D5777-116C-4E96-9488-A4DAED4D6BEB}" type="pres">
      <dgm:prSet presAssocID="{1B36A206-0A20-4DC1-A6A4-FEFE2467D722}" presName="simulatedConn" presStyleLbl="solidFgAcc1" presStyleIdx="2" presStyleCnt="4"/>
      <dgm:spPr/>
    </dgm:pt>
    <dgm:pt modelId="{238FB452-560B-4C15-B5FB-4208AD1FC006}" type="pres">
      <dgm:prSet presAssocID="{1B36A206-0A20-4DC1-A6A4-FEFE2467D722}" presName="vSp2" presStyleCnt="0"/>
      <dgm:spPr/>
    </dgm:pt>
    <dgm:pt modelId="{9C5A782C-2DC2-467C-9428-7FBF2105C4A6}" type="pres">
      <dgm:prSet presAssocID="{1B36A206-0A20-4DC1-A6A4-FEFE2467D722}" presName="sibTrans" presStyleCnt="0"/>
      <dgm:spPr/>
    </dgm:pt>
    <dgm:pt modelId="{303C15D4-8C97-4C55-A2F2-651FDDAAEFAB}" type="pres">
      <dgm:prSet presAssocID="{67368158-5C8C-43EE-B93E-31D6648449C6}" presName="compositeNode" presStyleCnt="0">
        <dgm:presLayoutVars>
          <dgm:bulletEnabled val="1"/>
        </dgm:presLayoutVars>
      </dgm:prSet>
      <dgm:spPr/>
    </dgm:pt>
    <dgm:pt modelId="{F5ECF3F6-8D4A-481C-8DC8-98B48CF5ACFE}" type="pres">
      <dgm:prSet presAssocID="{67368158-5C8C-43EE-B93E-31D6648449C6}" presName="bgRect" presStyleLbl="node1" presStyleIdx="3" presStyleCnt="5" custScaleX="47694" custScaleY="125403"/>
      <dgm:spPr/>
    </dgm:pt>
    <dgm:pt modelId="{A3A02644-FBB1-47F6-AC7C-F31E8550343F}" type="pres">
      <dgm:prSet presAssocID="{67368158-5C8C-43EE-B93E-31D6648449C6}" presName="parentNode" presStyleLbl="node1" presStyleIdx="3" presStyleCnt="5">
        <dgm:presLayoutVars>
          <dgm:chMax val="0"/>
          <dgm:bulletEnabled val="1"/>
        </dgm:presLayoutVars>
      </dgm:prSet>
      <dgm:spPr/>
    </dgm:pt>
    <dgm:pt modelId="{A770810B-7E55-4E62-A0E0-1248256DBF46}" type="pres">
      <dgm:prSet presAssocID="{67368158-5C8C-43EE-B93E-31D6648449C6}" presName="childNode" presStyleLbl="node1" presStyleIdx="3" presStyleCnt="5">
        <dgm:presLayoutVars>
          <dgm:bulletEnabled val="1"/>
        </dgm:presLayoutVars>
      </dgm:prSet>
      <dgm:spPr/>
    </dgm:pt>
    <dgm:pt modelId="{8721C686-44E1-4B91-8BD5-36D388DC5CFD}" type="pres">
      <dgm:prSet presAssocID="{93A2A5E0-DB7E-4F16-B1EB-710261A59184}" presName="hSp" presStyleCnt="0"/>
      <dgm:spPr/>
    </dgm:pt>
    <dgm:pt modelId="{45D0ED1E-E318-4289-BEB0-AC974E861A74}" type="pres">
      <dgm:prSet presAssocID="{93A2A5E0-DB7E-4F16-B1EB-710261A59184}" presName="vProcSp" presStyleCnt="0"/>
      <dgm:spPr/>
    </dgm:pt>
    <dgm:pt modelId="{94EADCF3-E5E8-411F-A6E4-260B8EA6F547}" type="pres">
      <dgm:prSet presAssocID="{93A2A5E0-DB7E-4F16-B1EB-710261A59184}" presName="vSp1" presStyleCnt="0"/>
      <dgm:spPr/>
    </dgm:pt>
    <dgm:pt modelId="{EC1CA806-F681-4B57-9DEB-C6759B4505F9}" type="pres">
      <dgm:prSet presAssocID="{93A2A5E0-DB7E-4F16-B1EB-710261A59184}" presName="simulatedConn" presStyleLbl="solidFgAcc1" presStyleIdx="3" presStyleCnt="4"/>
      <dgm:spPr/>
    </dgm:pt>
    <dgm:pt modelId="{34901961-D0A4-438E-9704-FFB00560AF84}" type="pres">
      <dgm:prSet presAssocID="{93A2A5E0-DB7E-4F16-B1EB-710261A59184}" presName="vSp2" presStyleCnt="0"/>
      <dgm:spPr/>
    </dgm:pt>
    <dgm:pt modelId="{1E8BBAA4-4619-4F14-8C64-CBABD56D2299}" type="pres">
      <dgm:prSet presAssocID="{93A2A5E0-DB7E-4F16-B1EB-710261A59184}" presName="sibTrans" presStyleCnt="0"/>
      <dgm:spPr/>
    </dgm:pt>
    <dgm:pt modelId="{82C7798E-B8B4-4561-AB8F-727B79616C7D}" type="pres">
      <dgm:prSet presAssocID="{D50E0B47-0C65-41F9-A3A4-8ECC8A4C3D4D}" presName="compositeNode" presStyleCnt="0">
        <dgm:presLayoutVars>
          <dgm:bulletEnabled val="1"/>
        </dgm:presLayoutVars>
      </dgm:prSet>
      <dgm:spPr/>
    </dgm:pt>
    <dgm:pt modelId="{7046FCD2-B543-444B-A3FD-7C3B67D3D572}" type="pres">
      <dgm:prSet presAssocID="{D50E0B47-0C65-41F9-A3A4-8ECC8A4C3D4D}" presName="bgRect" presStyleLbl="node1" presStyleIdx="4" presStyleCnt="5" custScaleX="65750" custScaleY="126845"/>
      <dgm:spPr/>
    </dgm:pt>
    <dgm:pt modelId="{E34A30FD-F047-453B-92B1-89BA0861E373}" type="pres">
      <dgm:prSet presAssocID="{D50E0B47-0C65-41F9-A3A4-8ECC8A4C3D4D}" presName="parentNode" presStyleLbl="node1" presStyleIdx="4" presStyleCnt="5">
        <dgm:presLayoutVars>
          <dgm:chMax val="0"/>
          <dgm:bulletEnabled val="1"/>
        </dgm:presLayoutVars>
      </dgm:prSet>
      <dgm:spPr/>
    </dgm:pt>
    <dgm:pt modelId="{8AA3CECE-BD45-4AC2-A7F4-D3DD9C5146C9}" type="pres">
      <dgm:prSet presAssocID="{D50E0B47-0C65-41F9-A3A4-8ECC8A4C3D4D}" presName="childNode" presStyleLbl="node1" presStyleIdx="4" presStyleCnt="5">
        <dgm:presLayoutVars>
          <dgm:bulletEnabled val="1"/>
        </dgm:presLayoutVars>
      </dgm:prSet>
      <dgm:spPr/>
    </dgm:pt>
  </dgm:ptLst>
  <dgm:cxnLst>
    <dgm:cxn modelId="{4D743F00-B8E9-4742-B1AA-7C4C6D487EE4}" type="presOf" srcId="{55DCA2E3-184B-481A-9028-37F61F57DA62}" destId="{9CB29139-2CA7-47EC-A593-92FCB34A12D1}" srcOrd="1" destOrd="0" presId="urn:microsoft.com/office/officeart/2005/8/layout/hProcess7"/>
    <dgm:cxn modelId="{271C9408-35D8-45B6-B9EB-FAF5DB30156F}" type="presOf" srcId="{5BA7EA36-CA74-4881-AAA8-438DB0353E8C}" destId="{A770810B-7E55-4E62-A0E0-1248256DBF46}" srcOrd="0" destOrd="0" presId="urn:microsoft.com/office/officeart/2005/8/layout/hProcess7"/>
    <dgm:cxn modelId="{C3DF3916-4BD4-4F6A-856C-75524AC79F0C}" type="presOf" srcId="{5034FB4D-DBAD-4315-9367-FFA072322977}" destId="{3E07B58E-080C-4E81-9B1B-EA088048776B}" srcOrd="0" destOrd="0" presId="urn:microsoft.com/office/officeart/2005/8/layout/hProcess7"/>
    <dgm:cxn modelId="{16A07326-AE23-4C4E-BB79-C918E6A7BB0F}" type="presOf" srcId="{67368158-5C8C-43EE-B93E-31D6648449C6}" destId="{A3A02644-FBB1-47F6-AC7C-F31E8550343F}" srcOrd="1" destOrd="0" presId="urn:microsoft.com/office/officeart/2005/8/layout/hProcess7"/>
    <dgm:cxn modelId="{6CB1E82B-F906-4E1A-96EC-08C4DF351D70}" srcId="{F54E4A81-2013-4056-94D7-F3A295C2EC5C}" destId="{7B76588A-5CB5-4F90-B541-B873FC94F9A3}" srcOrd="0" destOrd="0" parTransId="{77174337-0402-43A7-A0C1-9F2D3A9D3879}" sibTransId="{BD26C8FC-3AA2-4375-93A0-8A5A242EF1C1}"/>
    <dgm:cxn modelId="{B498E240-7398-43F9-B5E7-AA91790D9FC6}" type="presOf" srcId="{7B76588A-5CB5-4F90-B541-B873FC94F9A3}" destId="{50F0A70E-5BEC-42DE-AD09-A4FEC130BC94}" srcOrd="0" destOrd="0" presId="urn:microsoft.com/office/officeart/2005/8/layout/hProcess7"/>
    <dgm:cxn modelId="{DDE98968-273B-4380-AF59-84CF02697BD4}" type="presOf" srcId="{E951C953-2478-4D51-ACE6-9A40CC6C1DD7}" destId="{727E1095-38AA-4D8F-AE3F-6E29F20D1E49}" srcOrd="0" destOrd="0" presId="urn:microsoft.com/office/officeart/2005/8/layout/hProcess7"/>
    <dgm:cxn modelId="{345ECD6D-E1BD-4EDA-9CA7-005EF9DD939A}" srcId="{F54E4A81-2013-4056-94D7-F3A295C2EC5C}" destId="{67368158-5C8C-43EE-B93E-31D6648449C6}" srcOrd="3" destOrd="0" parTransId="{B4D1BC86-C3D4-400E-B37F-561738E0B123}" sibTransId="{93A2A5E0-DB7E-4F16-B1EB-710261A59184}"/>
    <dgm:cxn modelId="{2A285A6E-67D3-4765-92B8-73AC966A5175}" srcId="{F75611D6-223B-4CA1-B83C-45A6808ACFBA}" destId="{B93CFF6B-DA8E-4DE8-B294-C93ACBCC0032}" srcOrd="0" destOrd="0" parTransId="{2B070264-4234-4A90-8DD4-737829EA4AF0}" sibTransId="{D207CB3C-4D22-4B93-A818-61010B99558D}"/>
    <dgm:cxn modelId="{7BEFDD51-654D-49B9-A606-097C53D2922F}" type="presOf" srcId="{7B76588A-5CB5-4F90-B541-B873FC94F9A3}" destId="{FB857AE9-39F6-4730-9B08-CF9D71E5A565}" srcOrd="1" destOrd="0" presId="urn:microsoft.com/office/officeart/2005/8/layout/hProcess7"/>
    <dgm:cxn modelId="{39413153-FDDF-4B57-8BF9-6A246847B26B}" srcId="{7B76588A-5CB5-4F90-B541-B873FC94F9A3}" destId="{E951C953-2478-4D51-ACE6-9A40CC6C1DD7}" srcOrd="0" destOrd="0" parTransId="{CD7C5C84-DC8F-472F-8280-A6AFDEE4E7CB}" sibTransId="{BB1EFD52-104F-49CC-86E1-CB9D60835A8B}"/>
    <dgm:cxn modelId="{51CE4D76-F1C9-425C-AA49-F1506B413531}" srcId="{F54E4A81-2013-4056-94D7-F3A295C2EC5C}" destId="{55DCA2E3-184B-481A-9028-37F61F57DA62}" srcOrd="2" destOrd="0" parTransId="{028A136C-EF98-489A-A2A4-8EBB086DA446}" sibTransId="{1B36A206-0A20-4DC1-A6A4-FEFE2467D722}"/>
    <dgm:cxn modelId="{32222780-A1DD-4DC3-8C0A-28CBA8591B71}" srcId="{67368158-5C8C-43EE-B93E-31D6648449C6}" destId="{5BA7EA36-CA74-4881-AAA8-438DB0353E8C}" srcOrd="0" destOrd="0" parTransId="{A0615957-0F1D-4208-B173-E542848E1F32}" sibTransId="{155F622A-F3D9-43CE-A574-9796D978EE71}"/>
    <dgm:cxn modelId="{153D428A-17FE-46C1-85AD-17A8100A18C7}" srcId="{F54E4A81-2013-4056-94D7-F3A295C2EC5C}" destId="{D50E0B47-0C65-41F9-A3A4-8ECC8A4C3D4D}" srcOrd="4" destOrd="0" parTransId="{B82098E3-ABDE-49DF-8F1E-41AA80C5A190}" sibTransId="{31992E47-474D-4C49-85E0-A28620DE0650}"/>
    <dgm:cxn modelId="{20597999-8702-4320-8BE0-CC6B50585900}" type="presOf" srcId="{55DCA2E3-184B-481A-9028-37F61F57DA62}" destId="{BCBB3AE0-EE09-4FAF-B1EF-49376D27946C}" srcOrd="0" destOrd="0" presId="urn:microsoft.com/office/officeart/2005/8/layout/hProcess7"/>
    <dgm:cxn modelId="{3843919B-BEE5-498E-9C26-9B2201A6AB4D}" type="presOf" srcId="{F75611D6-223B-4CA1-B83C-45A6808ACFBA}" destId="{6BEAAB6D-A642-4E2D-BE52-EF7F1D79833B}" srcOrd="0" destOrd="0" presId="urn:microsoft.com/office/officeart/2005/8/layout/hProcess7"/>
    <dgm:cxn modelId="{169549A7-F657-492E-958B-86D1087EDE1D}" type="presOf" srcId="{F54E4A81-2013-4056-94D7-F3A295C2EC5C}" destId="{FBD73B21-6839-4A87-AEC3-891A5A2FDCCC}" srcOrd="0" destOrd="0" presId="urn:microsoft.com/office/officeart/2005/8/layout/hProcess7"/>
    <dgm:cxn modelId="{102139B3-8868-4C34-97B5-B31D3AF1113E}" type="presOf" srcId="{B93CFF6B-DA8E-4DE8-B294-C93ACBCC0032}" destId="{6B95EE04-4412-40E1-92DB-0D75C8E5FFE1}" srcOrd="0" destOrd="0" presId="urn:microsoft.com/office/officeart/2005/8/layout/hProcess7"/>
    <dgm:cxn modelId="{7C635BB4-66D8-4F31-BCF1-203CEC36D129}" srcId="{D50E0B47-0C65-41F9-A3A4-8ECC8A4C3D4D}" destId="{1E1418DD-79D5-4A6E-A5D1-8D7A03B20D83}" srcOrd="0" destOrd="0" parTransId="{8F05BF1F-A8EB-4C50-B2F2-38B83CA217A9}" sibTransId="{9D79720C-BD65-4B3E-B232-BC417ACFB7D0}"/>
    <dgm:cxn modelId="{706AEDBB-863B-4CBD-923D-CA6A8367252B}" type="presOf" srcId="{D50E0B47-0C65-41F9-A3A4-8ECC8A4C3D4D}" destId="{7046FCD2-B543-444B-A3FD-7C3B67D3D572}" srcOrd="0" destOrd="0" presId="urn:microsoft.com/office/officeart/2005/8/layout/hProcess7"/>
    <dgm:cxn modelId="{9E0D6DC7-18B9-4609-A570-FAF961DE8F3B}" srcId="{55DCA2E3-184B-481A-9028-37F61F57DA62}" destId="{5034FB4D-DBAD-4315-9367-FFA072322977}" srcOrd="0" destOrd="0" parTransId="{939CD925-0C20-4201-9F2C-98225D2CC3C0}" sibTransId="{99F41776-CA54-42EB-8AC6-CC8BB39CE065}"/>
    <dgm:cxn modelId="{9A7C4FC7-C148-4442-8876-BCD173F80E6F}" type="presOf" srcId="{67368158-5C8C-43EE-B93E-31D6648449C6}" destId="{F5ECF3F6-8D4A-481C-8DC8-98B48CF5ACFE}" srcOrd="0" destOrd="0" presId="urn:microsoft.com/office/officeart/2005/8/layout/hProcess7"/>
    <dgm:cxn modelId="{AC0B3DCB-55ED-4BF7-9C57-50B10B8A576A}" type="presOf" srcId="{1E1418DD-79D5-4A6E-A5D1-8D7A03B20D83}" destId="{8AA3CECE-BD45-4AC2-A7F4-D3DD9C5146C9}" srcOrd="0" destOrd="0" presId="urn:microsoft.com/office/officeart/2005/8/layout/hProcess7"/>
    <dgm:cxn modelId="{0BDFC3D2-E74D-44F0-9FDC-4C4CABDAA065}" type="presOf" srcId="{D50E0B47-0C65-41F9-A3A4-8ECC8A4C3D4D}" destId="{E34A30FD-F047-453B-92B1-89BA0861E373}" srcOrd="1" destOrd="0" presId="urn:microsoft.com/office/officeart/2005/8/layout/hProcess7"/>
    <dgm:cxn modelId="{BE3E93E8-F9C4-4C68-BC95-6DAF6B5A82A8}" srcId="{F54E4A81-2013-4056-94D7-F3A295C2EC5C}" destId="{F75611D6-223B-4CA1-B83C-45A6808ACFBA}" srcOrd="1" destOrd="0" parTransId="{64F92CF1-8CA2-4A79-BFC9-C6C0F44BB830}" sibTransId="{751655CD-04E6-4EAF-A257-76DE30C6A0B3}"/>
    <dgm:cxn modelId="{437365EB-6B55-4DEB-8888-5A1C1B35E5D3}" type="presOf" srcId="{F75611D6-223B-4CA1-B83C-45A6808ACFBA}" destId="{0FE4FCFF-6431-4826-8F10-8C98C95F88BA}" srcOrd="1" destOrd="0" presId="urn:microsoft.com/office/officeart/2005/8/layout/hProcess7"/>
    <dgm:cxn modelId="{8E261E29-9535-4B24-B6BB-F94A9B7E98F4}" type="presParOf" srcId="{FBD73B21-6839-4A87-AEC3-891A5A2FDCCC}" destId="{4298AF29-7B6D-4039-A6A0-4EB135996BA7}" srcOrd="0" destOrd="0" presId="urn:microsoft.com/office/officeart/2005/8/layout/hProcess7"/>
    <dgm:cxn modelId="{B99A5D15-9DFF-492F-864B-2C753C22DA57}" type="presParOf" srcId="{4298AF29-7B6D-4039-A6A0-4EB135996BA7}" destId="{50F0A70E-5BEC-42DE-AD09-A4FEC130BC94}" srcOrd="0" destOrd="0" presId="urn:microsoft.com/office/officeart/2005/8/layout/hProcess7"/>
    <dgm:cxn modelId="{5A555DB5-9ACC-4B33-BC08-585E6759EFC4}" type="presParOf" srcId="{4298AF29-7B6D-4039-A6A0-4EB135996BA7}" destId="{FB857AE9-39F6-4730-9B08-CF9D71E5A565}" srcOrd="1" destOrd="0" presId="urn:microsoft.com/office/officeart/2005/8/layout/hProcess7"/>
    <dgm:cxn modelId="{B5691E6D-71A9-49A2-95AE-EADEBEA9FD7D}" type="presParOf" srcId="{4298AF29-7B6D-4039-A6A0-4EB135996BA7}" destId="{727E1095-38AA-4D8F-AE3F-6E29F20D1E49}" srcOrd="2" destOrd="0" presId="urn:microsoft.com/office/officeart/2005/8/layout/hProcess7"/>
    <dgm:cxn modelId="{31D36CB5-12B8-4142-B006-D84A71319B61}" type="presParOf" srcId="{FBD73B21-6839-4A87-AEC3-891A5A2FDCCC}" destId="{4409EB6C-E842-46FB-BA95-1AA0EECB62DA}" srcOrd="1" destOrd="0" presId="urn:microsoft.com/office/officeart/2005/8/layout/hProcess7"/>
    <dgm:cxn modelId="{1E8C6E1F-A90E-46EE-A79E-158027EC9645}" type="presParOf" srcId="{FBD73B21-6839-4A87-AEC3-891A5A2FDCCC}" destId="{EE39FBBF-D6CD-4B81-9549-540B697165AF}" srcOrd="2" destOrd="0" presId="urn:microsoft.com/office/officeart/2005/8/layout/hProcess7"/>
    <dgm:cxn modelId="{205A63B6-024D-482B-9E8B-E1F851ABEF8B}" type="presParOf" srcId="{EE39FBBF-D6CD-4B81-9549-540B697165AF}" destId="{AD5D8E8A-59EF-44C1-AA31-6FF1652CB0BC}" srcOrd="0" destOrd="0" presId="urn:microsoft.com/office/officeart/2005/8/layout/hProcess7"/>
    <dgm:cxn modelId="{7BADF2AF-5E96-4FC3-AEEA-EE69E71B1F79}" type="presParOf" srcId="{EE39FBBF-D6CD-4B81-9549-540B697165AF}" destId="{8B9EF452-FCF0-483C-881E-1A65D3A40980}" srcOrd="1" destOrd="0" presId="urn:microsoft.com/office/officeart/2005/8/layout/hProcess7"/>
    <dgm:cxn modelId="{912BEBA5-0D6F-4F10-BE30-80DAA0FEA697}" type="presParOf" srcId="{EE39FBBF-D6CD-4B81-9549-540B697165AF}" destId="{E163B328-3A86-4D6F-89E8-CEE5C8EAEFA1}" srcOrd="2" destOrd="0" presId="urn:microsoft.com/office/officeart/2005/8/layout/hProcess7"/>
    <dgm:cxn modelId="{614D92B0-120B-4ED4-88FB-1796858D0A15}" type="presParOf" srcId="{FBD73B21-6839-4A87-AEC3-891A5A2FDCCC}" destId="{383EFD3B-11F3-487B-8734-AE4DF4274C08}" srcOrd="3" destOrd="0" presId="urn:microsoft.com/office/officeart/2005/8/layout/hProcess7"/>
    <dgm:cxn modelId="{4B59BF64-47C7-4116-9D2A-5C7B0D7374BA}" type="presParOf" srcId="{FBD73B21-6839-4A87-AEC3-891A5A2FDCCC}" destId="{37D90B98-00A6-4AD2-86A9-0933BA81A3DC}" srcOrd="4" destOrd="0" presId="urn:microsoft.com/office/officeart/2005/8/layout/hProcess7"/>
    <dgm:cxn modelId="{39B02981-9264-4733-B14A-4C2CE18089D1}" type="presParOf" srcId="{37D90B98-00A6-4AD2-86A9-0933BA81A3DC}" destId="{6BEAAB6D-A642-4E2D-BE52-EF7F1D79833B}" srcOrd="0" destOrd="0" presId="urn:microsoft.com/office/officeart/2005/8/layout/hProcess7"/>
    <dgm:cxn modelId="{04672D11-7872-4242-AB35-59D030F924FC}" type="presParOf" srcId="{37D90B98-00A6-4AD2-86A9-0933BA81A3DC}" destId="{0FE4FCFF-6431-4826-8F10-8C98C95F88BA}" srcOrd="1" destOrd="0" presId="urn:microsoft.com/office/officeart/2005/8/layout/hProcess7"/>
    <dgm:cxn modelId="{8CCAC628-A819-4656-A07F-EE8E115822ED}" type="presParOf" srcId="{37D90B98-00A6-4AD2-86A9-0933BA81A3DC}" destId="{6B95EE04-4412-40E1-92DB-0D75C8E5FFE1}" srcOrd="2" destOrd="0" presId="urn:microsoft.com/office/officeart/2005/8/layout/hProcess7"/>
    <dgm:cxn modelId="{F81C9117-89A2-4322-884F-F50F5EA2019B}" type="presParOf" srcId="{FBD73B21-6839-4A87-AEC3-891A5A2FDCCC}" destId="{208634EA-92E3-41FA-8B7F-C9D57DDCBA26}" srcOrd="5" destOrd="0" presId="urn:microsoft.com/office/officeart/2005/8/layout/hProcess7"/>
    <dgm:cxn modelId="{14610133-B458-46FC-B87C-9DE479BDBDC5}" type="presParOf" srcId="{FBD73B21-6839-4A87-AEC3-891A5A2FDCCC}" destId="{A04376BD-829C-4B68-B7F0-2F19CB9AE691}" srcOrd="6" destOrd="0" presId="urn:microsoft.com/office/officeart/2005/8/layout/hProcess7"/>
    <dgm:cxn modelId="{FC0722D3-EB65-429A-BB1C-8336F8E1E998}" type="presParOf" srcId="{A04376BD-829C-4B68-B7F0-2F19CB9AE691}" destId="{96FF859A-96A0-4871-A6E3-74C955A6E0D5}" srcOrd="0" destOrd="0" presId="urn:microsoft.com/office/officeart/2005/8/layout/hProcess7"/>
    <dgm:cxn modelId="{307143BB-5394-41CF-B26C-025C87CFB24C}" type="presParOf" srcId="{A04376BD-829C-4B68-B7F0-2F19CB9AE691}" destId="{1CE8E4E8-17CB-4B22-AE11-F978A0EB5D43}" srcOrd="1" destOrd="0" presId="urn:microsoft.com/office/officeart/2005/8/layout/hProcess7"/>
    <dgm:cxn modelId="{FDEEFFF9-6CD2-4007-9178-E8176FE088C6}" type="presParOf" srcId="{A04376BD-829C-4B68-B7F0-2F19CB9AE691}" destId="{8CB46D10-3AF4-4658-AA6E-8C235F8E7482}" srcOrd="2" destOrd="0" presId="urn:microsoft.com/office/officeart/2005/8/layout/hProcess7"/>
    <dgm:cxn modelId="{CD9E3B63-F321-4B1F-81CF-EE0FF21BACD5}" type="presParOf" srcId="{FBD73B21-6839-4A87-AEC3-891A5A2FDCCC}" destId="{59E02791-C7E4-4BED-A8D6-EAF6496E45DF}" srcOrd="7" destOrd="0" presId="urn:microsoft.com/office/officeart/2005/8/layout/hProcess7"/>
    <dgm:cxn modelId="{1FAFBFFB-305F-4EA8-AF82-6F9774BBCC20}" type="presParOf" srcId="{FBD73B21-6839-4A87-AEC3-891A5A2FDCCC}" destId="{BB89685D-0E91-454E-86A1-51C98DB66241}" srcOrd="8" destOrd="0" presId="urn:microsoft.com/office/officeart/2005/8/layout/hProcess7"/>
    <dgm:cxn modelId="{6396D0B5-5D49-494C-BAAB-324F639FECF6}" type="presParOf" srcId="{BB89685D-0E91-454E-86A1-51C98DB66241}" destId="{BCBB3AE0-EE09-4FAF-B1EF-49376D27946C}" srcOrd="0" destOrd="0" presId="urn:microsoft.com/office/officeart/2005/8/layout/hProcess7"/>
    <dgm:cxn modelId="{D072A0F2-5098-49D1-AE5E-2BD08878A1D2}" type="presParOf" srcId="{BB89685D-0E91-454E-86A1-51C98DB66241}" destId="{9CB29139-2CA7-47EC-A593-92FCB34A12D1}" srcOrd="1" destOrd="0" presId="urn:microsoft.com/office/officeart/2005/8/layout/hProcess7"/>
    <dgm:cxn modelId="{F9D95966-1542-49A8-93BD-241F1F003BBA}" type="presParOf" srcId="{BB89685D-0E91-454E-86A1-51C98DB66241}" destId="{3E07B58E-080C-4E81-9B1B-EA088048776B}" srcOrd="2" destOrd="0" presId="urn:microsoft.com/office/officeart/2005/8/layout/hProcess7"/>
    <dgm:cxn modelId="{76BF113E-37B9-4D6C-9C48-35949EED8BC9}" type="presParOf" srcId="{FBD73B21-6839-4A87-AEC3-891A5A2FDCCC}" destId="{CD96BFEF-1ED9-47AA-A4B7-4FF7C4437C89}" srcOrd="9" destOrd="0" presId="urn:microsoft.com/office/officeart/2005/8/layout/hProcess7"/>
    <dgm:cxn modelId="{7420FDCD-9B21-4F5F-88A6-175552339426}" type="presParOf" srcId="{FBD73B21-6839-4A87-AEC3-891A5A2FDCCC}" destId="{4F332F0B-1F37-4C35-82F1-FE8C8F5FB9E6}" srcOrd="10" destOrd="0" presId="urn:microsoft.com/office/officeart/2005/8/layout/hProcess7"/>
    <dgm:cxn modelId="{D1C38DC5-A9B6-4AB3-9DEA-623CF393C613}" type="presParOf" srcId="{4F332F0B-1F37-4C35-82F1-FE8C8F5FB9E6}" destId="{D9FB9AAB-B319-44F7-AF4F-D25738577F6A}" srcOrd="0" destOrd="0" presId="urn:microsoft.com/office/officeart/2005/8/layout/hProcess7"/>
    <dgm:cxn modelId="{C7E67909-50B3-44BD-8BC1-CDD9EDA9C3B3}" type="presParOf" srcId="{4F332F0B-1F37-4C35-82F1-FE8C8F5FB9E6}" destId="{E95D5777-116C-4E96-9488-A4DAED4D6BEB}" srcOrd="1" destOrd="0" presId="urn:microsoft.com/office/officeart/2005/8/layout/hProcess7"/>
    <dgm:cxn modelId="{3E55C886-B515-4422-BEE3-F9F33857750F}" type="presParOf" srcId="{4F332F0B-1F37-4C35-82F1-FE8C8F5FB9E6}" destId="{238FB452-560B-4C15-B5FB-4208AD1FC006}" srcOrd="2" destOrd="0" presId="urn:microsoft.com/office/officeart/2005/8/layout/hProcess7"/>
    <dgm:cxn modelId="{A6FB9689-6C9C-4302-8E71-F12F5AC47911}" type="presParOf" srcId="{FBD73B21-6839-4A87-AEC3-891A5A2FDCCC}" destId="{9C5A782C-2DC2-467C-9428-7FBF2105C4A6}" srcOrd="11" destOrd="0" presId="urn:microsoft.com/office/officeart/2005/8/layout/hProcess7"/>
    <dgm:cxn modelId="{0AF4E4F0-363C-4C0E-881D-5D73DA23B2B4}" type="presParOf" srcId="{FBD73B21-6839-4A87-AEC3-891A5A2FDCCC}" destId="{303C15D4-8C97-4C55-A2F2-651FDDAAEFAB}" srcOrd="12" destOrd="0" presId="urn:microsoft.com/office/officeart/2005/8/layout/hProcess7"/>
    <dgm:cxn modelId="{C1D2C3DA-084C-471B-A3DB-C2D8828B2370}" type="presParOf" srcId="{303C15D4-8C97-4C55-A2F2-651FDDAAEFAB}" destId="{F5ECF3F6-8D4A-481C-8DC8-98B48CF5ACFE}" srcOrd="0" destOrd="0" presId="urn:microsoft.com/office/officeart/2005/8/layout/hProcess7"/>
    <dgm:cxn modelId="{8D272DC9-676B-48A0-A679-10BF551E0264}" type="presParOf" srcId="{303C15D4-8C97-4C55-A2F2-651FDDAAEFAB}" destId="{A3A02644-FBB1-47F6-AC7C-F31E8550343F}" srcOrd="1" destOrd="0" presId="urn:microsoft.com/office/officeart/2005/8/layout/hProcess7"/>
    <dgm:cxn modelId="{70B09BF6-7336-47E4-AFCD-94461A230174}" type="presParOf" srcId="{303C15D4-8C97-4C55-A2F2-651FDDAAEFAB}" destId="{A770810B-7E55-4E62-A0E0-1248256DBF46}" srcOrd="2" destOrd="0" presId="urn:microsoft.com/office/officeart/2005/8/layout/hProcess7"/>
    <dgm:cxn modelId="{870A3631-AD69-40BB-BF88-278494847C2F}" type="presParOf" srcId="{FBD73B21-6839-4A87-AEC3-891A5A2FDCCC}" destId="{8721C686-44E1-4B91-8BD5-36D388DC5CFD}" srcOrd="13" destOrd="0" presId="urn:microsoft.com/office/officeart/2005/8/layout/hProcess7"/>
    <dgm:cxn modelId="{966B9725-B177-4E14-8986-672C7C8AF3E4}" type="presParOf" srcId="{FBD73B21-6839-4A87-AEC3-891A5A2FDCCC}" destId="{45D0ED1E-E318-4289-BEB0-AC974E861A74}" srcOrd="14" destOrd="0" presId="urn:microsoft.com/office/officeart/2005/8/layout/hProcess7"/>
    <dgm:cxn modelId="{2B0E9B09-479B-478A-9214-291171E3CCA5}" type="presParOf" srcId="{45D0ED1E-E318-4289-BEB0-AC974E861A74}" destId="{94EADCF3-E5E8-411F-A6E4-260B8EA6F547}" srcOrd="0" destOrd="0" presId="urn:microsoft.com/office/officeart/2005/8/layout/hProcess7"/>
    <dgm:cxn modelId="{F4B3F231-8048-4130-BEF7-56A043E898F0}" type="presParOf" srcId="{45D0ED1E-E318-4289-BEB0-AC974E861A74}" destId="{EC1CA806-F681-4B57-9DEB-C6759B4505F9}" srcOrd="1" destOrd="0" presId="urn:microsoft.com/office/officeart/2005/8/layout/hProcess7"/>
    <dgm:cxn modelId="{9F8A0262-2FFE-4C61-80F0-1F18A30435F3}" type="presParOf" srcId="{45D0ED1E-E318-4289-BEB0-AC974E861A74}" destId="{34901961-D0A4-438E-9704-FFB00560AF84}" srcOrd="2" destOrd="0" presId="urn:microsoft.com/office/officeart/2005/8/layout/hProcess7"/>
    <dgm:cxn modelId="{5D5F8180-3C71-44A0-928A-D1692C86D990}" type="presParOf" srcId="{FBD73B21-6839-4A87-AEC3-891A5A2FDCCC}" destId="{1E8BBAA4-4619-4F14-8C64-CBABD56D2299}" srcOrd="15" destOrd="0" presId="urn:microsoft.com/office/officeart/2005/8/layout/hProcess7"/>
    <dgm:cxn modelId="{CB48FE42-85B0-4A3E-91FA-FEB6B0F61FB1}" type="presParOf" srcId="{FBD73B21-6839-4A87-AEC3-891A5A2FDCCC}" destId="{82C7798E-B8B4-4561-AB8F-727B79616C7D}" srcOrd="16" destOrd="0" presId="urn:microsoft.com/office/officeart/2005/8/layout/hProcess7"/>
    <dgm:cxn modelId="{BE8E20A2-4642-4D83-A111-93F663CE785A}" type="presParOf" srcId="{82C7798E-B8B4-4561-AB8F-727B79616C7D}" destId="{7046FCD2-B543-444B-A3FD-7C3B67D3D572}" srcOrd="0" destOrd="0" presId="urn:microsoft.com/office/officeart/2005/8/layout/hProcess7"/>
    <dgm:cxn modelId="{C215576A-60FC-41DE-8D29-F97209BD2AA3}" type="presParOf" srcId="{82C7798E-B8B4-4561-AB8F-727B79616C7D}" destId="{E34A30FD-F047-453B-92B1-89BA0861E373}" srcOrd="1" destOrd="0" presId="urn:microsoft.com/office/officeart/2005/8/layout/hProcess7"/>
    <dgm:cxn modelId="{04A6EE85-E088-43BD-93A3-0D0A708E4710}" type="presParOf" srcId="{82C7798E-B8B4-4561-AB8F-727B79616C7D}" destId="{8AA3CECE-BD45-4AC2-A7F4-D3DD9C5146C9}" srcOrd="2" destOrd="0" presId="urn:microsoft.com/office/officeart/2005/8/layout/hProcess7"/>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A7997-81BC-4ED4-92F4-744A3F459F3A}">
      <dsp:nvSpPr>
        <dsp:cNvPr id="0" name=""/>
        <dsp:cNvSpPr/>
      </dsp:nvSpPr>
      <dsp:spPr>
        <a:xfrm>
          <a:off x="655597" y="1813366"/>
          <a:ext cx="1229015" cy="81975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ctr" anchorCtr="0">
          <a:noAutofit/>
        </a:bodyPr>
        <a:lstStyle/>
        <a:p>
          <a:pPr marL="0" lvl="0" indent="0" algn="l" defTabSz="533400" rtl="0">
            <a:lnSpc>
              <a:spcPct val="90000"/>
            </a:lnSpc>
            <a:spcBef>
              <a:spcPct val="0"/>
            </a:spcBef>
            <a:spcAft>
              <a:spcPct val="35000"/>
            </a:spcAft>
            <a:buNone/>
          </a:pPr>
          <a:r>
            <a:rPr lang="fr-CA" sz="1200" kern="1200" dirty="0"/>
            <a:t>garderies participant au projet (de 19)</a:t>
          </a:r>
          <a:endParaRPr lang="en-US" sz="1200" kern="1200" dirty="0">
            <a:latin typeface="Century Gothic"/>
          </a:endParaRPr>
        </a:p>
      </dsp:txBody>
      <dsp:txXfrm>
        <a:off x="852240" y="1813366"/>
        <a:ext cx="1032373" cy="819753"/>
      </dsp:txXfrm>
    </dsp:sp>
    <dsp:sp modelId="{47CABB84-CBA9-4508-AC9C-95ED7AA44703}">
      <dsp:nvSpPr>
        <dsp:cNvPr id="0" name=""/>
        <dsp:cNvSpPr/>
      </dsp:nvSpPr>
      <dsp:spPr>
        <a:xfrm>
          <a:off x="123" y="1485629"/>
          <a:ext cx="819343" cy="81934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t>12</a:t>
          </a:r>
        </a:p>
      </dsp:txBody>
      <dsp:txXfrm>
        <a:off x="120113" y="1605619"/>
        <a:ext cx="579363" cy="579363"/>
      </dsp:txXfrm>
    </dsp:sp>
    <dsp:sp modelId="{70131753-DA0A-45CB-AA2D-D5047FF25532}">
      <dsp:nvSpPr>
        <dsp:cNvPr id="0" name=""/>
        <dsp:cNvSpPr/>
      </dsp:nvSpPr>
      <dsp:spPr>
        <a:xfrm>
          <a:off x="2699803" y="1752442"/>
          <a:ext cx="1229015" cy="81975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ctr" anchorCtr="0">
          <a:noAutofit/>
        </a:bodyPr>
        <a:lstStyle/>
        <a:p>
          <a:pPr marL="0" lvl="0" indent="0" algn="l" defTabSz="533400">
            <a:lnSpc>
              <a:spcPct val="90000"/>
            </a:lnSpc>
            <a:spcBef>
              <a:spcPct val="0"/>
            </a:spcBef>
            <a:spcAft>
              <a:spcPct val="35000"/>
            </a:spcAft>
            <a:buNone/>
          </a:pPr>
          <a:r>
            <a:rPr lang="fr-CA" sz="1200" kern="1200" dirty="0"/>
            <a:t>leaders pédagogiques participant au projet</a:t>
          </a:r>
          <a:endParaRPr lang="en-US" sz="1100" kern="1200" dirty="0"/>
        </a:p>
      </dsp:txBody>
      <dsp:txXfrm>
        <a:off x="2896445" y="1752442"/>
        <a:ext cx="1032373" cy="819753"/>
      </dsp:txXfrm>
    </dsp:sp>
    <dsp:sp modelId="{A09DE4C0-FB29-4B12-BC37-A79C733AE9CB}">
      <dsp:nvSpPr>
        <dsp:cNvPr id="0" name=""/>
        <dsp:cNvSpPr/>
      </dsp:nvSpPr>
      <dsp:spPr>
        <a:xfrm>
          <a:off x="1978096" y="1511979"/>
          <a:ext cx="819343" cy="81934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t>19</a:t>
          </a:r>
        </a:p>
      </dsp:txBody>
      <dsp:txXfrm>
        <a:off x="2098086" y="1631969"/>
        <a:ext cx="579363" cy="579363"/>
      </dsp:txXfrm>
    </dsp:sp>
    <dsp:sp modelId="{25503A99-13F2-439D-A656-A614BD014163}">
      <dsp:nvSpPr>
        <dsp:cNvPr id="0" name=""/>
        <dsp:cNvSpPr/>
      </dsp:nvSpPr>
      <dsp:spPr>
        <a:xfrm>
          <a:off x="4752316" y="1813366"/>
          <a:ext cx="1229015" cy="81975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ctr" anchorCtr="0">
          <a:noAutofit/>
        </a:bodyPr>
        <a:lstStyle/>
        <a:p>
          <a:pPr marL="0" lvl="0" indent="0" algn="l" defTabSz="533400" rtl="0">
            <a:lnSpc>
              <a:spcPct val="90000"/>
            </a:lnSpc>
            <a:spcBef>
              <a:spcPct val="0"/>
            </a:spcBef>
            <a:spcAft>
              <a:spcPct val="35000"/>
            </a:spcAft>
            <a:buNone/>
          </a:pPr>
          <a:r>
            <a:rPr lang="fr-CA" sz="1200" kern="1200" dirty="0"/>
            <a:t>rencontres de la communauté de pratique</a:t>
          </a:r>
          <a:endParaRPr lang="en-US" sz="1200" kern="1200" dirty="0">
            <a:latin typeface="Century Gothic"/>
          </a:endParaRPr>
        </a:p>
      </dsp:txBody>
      <dsp:txXfrm>
        <a:off x="4948958" y="1813366"/>
        <a:ext cx="1032373" cy="819753"/>
      </dsp:txXfrm>
    </dsp:sp>
    <dsp:sp modelId="{0E5DCA61-4AA8-4DA6-A991-6E5F428C9299}">
      <dsp:nvSpPr>
        <dsp:cNvPr id="0" name=""/>
        <dsp:cNvSpPr/>
      </dsp:nvSpPr>
      <dsp:spPr>
        <a:xfrm>
          <a:off x="4096841" y="1485629"/>
          <a:ext cx="819343" cy="81934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Century Gothic"/>
            </a:rPr>
            <a:t>3</a:t>
          </a:r>
        </a:p>
      </dsp:txBody>
      <dsp:txXfrm>
        <a:off x="4216831" y="1605619"/>
        <a:ext cx="579363" cy="579363"/>
      </dsp:txXfrm>
    </dsp:sp>
    <dsp:sp modelId="{916C1941-179A-420D-AEB0-0666E8CC7940}">
      <dsp:nvSpPr>
        <dsp:cNvPr id="0" name=""/>
        <dsp:cNvSpPr/>
      </dsp:nvSpPr>
      <dsp:spPr>
        <a:xfrm>
          <a:off x="6800675" y="1813366"/>
          <a:ext cx="1229015" cy="81975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rtl="0">
            <a:lnSpc>
              <a:spcPct val="90000"/>
            </a:lnSpc>
            <a:spcBef>
              <a:spcPct val="0"/>
            </a:spcBef>
            <a:spcAft>
              <a:spcPct val="35000"/>
            </a:spcAft>
            <a:buNone/>
          </a:pPr>
          <a:r>
            <a:rPr lang="fr-CA" sz="1100" kern="1200" dirty="0"/>
            <a:t>taux</a:t>
          </a:r>
          <a:r>
            <a:rPr lang="en-US" sz="1100" kern="1200" dirty="0"/>
            <a:t> </a:t>
          </a:r>
          <a:r>
            <a:rPr lang="fr-CA" sz="1100" kern="1200" dirty="0"/>
            <a:t> de participation aux rencontres de la </a:t>
          </a:r>
          <a:r>
            <a:rPr lang="fr-CA" sz="1100" kern="1200" dirty="0" err="1"/>
            <a:t>CdP</a:t>
          </a:r>
          <a:endParaRPr lang="en-US" sz="1100" kern="1200" dirty="0"/>
        </a:p>
      </dsp:txBody>
      <dsp:txXfrm>
        <a:off x="6997317" y="1813366"/>
        <a:ext cx="1032373" cy="819753"/>
      </dsp:txXfrm>
    </dsp:sp>
    <dsp:sp modelId="{E7850999-DC6E-407F-9420-A6C5F74ABA6D}">
      <dsp:nvSpPr>
        <dsp:cNvPr id="0" name=""/>
        <dsp:cNvSpPr/>
      </dsp:nvSpPr>
      <dsp:spPr>
        <a:xfrm>
          <a:off x="6145200" y="1485629"/>
          <a:ext cx="819343" cy="81934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Century Gothic"/>
            </a:rPr>
            <a:t>95 %</a:t>
          </a:r>
          <a:endParaRPr lang="en-US" sz="2100" kern="1200" dirty="0"/>
        </a:p>
      </dsp:txBody>
      <dsp:txXfrm>
        <a:off x="6265190" y="1605619"/>
        <a:ext cx="579363" cy="579363"/>
      </dsp:txXfrm>
    </dsp:sp>
    <dsp:sp modelId="{0B3DF7E8-8BC4-4657-AC77-E90A12A769C4}">
      <dsp:nvSpPr>
        <dsp:cNvPr id="0" name=""/>
        <dsp:cNvSpPr/>
      </dsp:nvSpPr>
      <dsp:spPr>
        <a:xfrm>
          <a:off x="8849034" y="1813366"/>
          <a:ext cx="1229015" cy="81975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ctr" anchorCtr="0">
          <a:noAutofit/>
        </a:bodyPr>
        <a:lstStyle/>
        <a:p>
          <a:pPr marL="0" lvl="0" indent="0" algn="l" defTabSz="533400" rtl="0">
            <a:lnSpc>
              <a:spcPct val="90000"/>
            </a:lnSpc>
            <a:spcBef>
              <a:spcPct val="0"/>
            </a:spcBef>
            <a:spcAft>
              <a:spcPct val="35000"/>
            </a:spcAft>
            <a:buNone/>
          </a:pPr>
          <a:r>
            <a:rPr lang="fr-CA" sz="1200" kern="1200" dirty="0"/>
            <a:t>membres individuels d’une équipe recevant du soutien</a:t>
          </a:r>
          <a:endParaRPr lang="en-US" sz="1200" kern="1200" dirty="0"/>
        </a:p>
      </dsp:txBody>
      <dsp:txXfrm>
        <a:off x="9045676" y="1813366"/>
        <a:ext cx="1032373" cy="819753"/>
      </dsp:txXfrm>
    </dsp:sp>
    <dsp:sp modelId="{F1AF2727-42BE-462A-9652-47FA3D2FCFA7}">
      <dsp:nvSpPr>
        <dsp:cNvPr id="0" name=""/>
        <dsp:cNvSpPr/>
      </dsp:nvSpPr>
      <dsp:spPr>
        <a:xfrm>
          <a:off x="8193559" y="1485629"/>
          <a:ext cx="819343" cy="81934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t>552</a:t>
          </a:r>
        </a:p>
      </dsp:txBody>
      <dsp:txXfrm>
        <a:off x="8313549" y="1605619"/>
        <a:ext cx="579363" cy="579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A7997-81BC-4ED4-92F4-744A3F459F3A}">
      <dsp:nvSpPr>
        <dsp:cNvPr id="0" name=""/>
        <dsp:cNvSpPr/>
      </dsp:nvSpPr>
      <dsp:spPr>
        <a:xfrm>
          <a:off x="606291" y="1086449"/>
          <a:ext cx="1136583" cy="758101"/>
        </a:xfrm>
        <a:prstGeom prst="rect">
          <a:avLst/>
        </a:prstGeom>
        <a:solidFill>
          <a:schemeClr val="accent3">
            <a:alpha val="90000"/>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66725" rtl="0">
            <a:lnSpc>
              <a:spcPct val="90000"/>
            </a:lnSpc>
            <a:spcBef>
              <a:spcPct val="0"/>
            </a:spcBef>
            <a:spcAft>
              <a:spcPct val="35000"/>
            </a:spcAft>
            <a:buNone/>
          </a:pPr>
          <a:r>
            <a:rPr lang="fr-CA" sz="1050" kern="1200" dirty="0"/>
            <a:t>organismes de langue française participant au projet</a:t>
          </a:r>
          <a:endParaRPr lang="en-US" sz="1050" kern="1200" dirty="0">
            <a:latin typeface="Century Gothic"/>
          </a:endParaRPr>
        </a:p>
      </dsp:txBody>
      <dsp:txXfrm>
        <a:off x="788145" y="1086449"/>
        <a:ext cx="954730" cy="758101"/>
      </dsp:txXfrm>
    </dsp:sp>
    <dsp:sp modelId="{47CABB84-CBA9-4508-AC9C-95ED7AA44703}">
      <dsp:nvSpPr>
        <dsp:cNvPr id="0" name=""/>
        <dsp:cNvSpPr/>
      </dsp:nvSpPr>
      <dsp:spPr>
        <a:xfrm>
          <a:off x="113" y="783360"/>
          <a:ext cx="757722" cy="757722"/>
        </a:xfrm>
        <a:prstGeom prst="ellipse">
          <a:avLst/>
        </a:prstGeom>
        <a:solidFill>
          <a:schemeClr val="accent3">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t>3</a:t>
          </a:r>
        </a:p>
      </dsp:txBody>
      <dsp:txXfrm>
        <a:off x="111079" y="894326"/>
        <a:ext cx="535790" cy="535790"/>
      </dsp:txXfrm>
    </dsp:sp>
    <dsp:sp modelId="{70131753-DA0A-45CB-AA2D-D5047FF25532}">
      <dsp:nvSpPr>
        <dsp:cNvPr id="0" name=""/>
        <dsp:cNvSpPr/>
      </dsp:nvSpPr>
      <dsp:spPr>
        <a:xfrm>
          <a:off x="2496756" y="1030107"/>
          <a:ext cx="1136583" cy="758101"/>
        </a:xfrm>
        <a:prstGeom prst="rect">
          <a:avLst/>
        </a:prstGeom>
        <a:solidFill>
          <a:schemeClr val="accent3">
            <a:alpha val="90000"/>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marL="0" lvl="0" indent="0" algn="l" defTabSz="444500" rtl="0">
            <a:lnSpc>
              <a:spcPct val="90000"/>
            </a:lnSpc>
            <a:spcBef>
              <a:spcPct val="0"/>
            </a:spcBef>
            <a:spcAft>
              <a:spcPct val="35000"/>
            </a:spcAft>
            <a:buNone/>
          </a:pPr>
          <a:r>
            <a:rPr lang="fr-CA" sz="1000" kern="1200" dirty="0" err="1"/>
            <a:t>leade</a:t>
          </a:r>
          <a:r>
            <a:rPr lang="en-US" sz="1000" kern="1200" dirty="0"/>
            <a:t> </a:t>
          </a:r>
          <a:r>
            <a:rPr lang="fr-CA" sz="1000" kern="1200" dirty="0" err="1"/>
            <a:t>rs</a:t>
          </a:r>
          <a:r>
            <a:rPr lang="fr-CA" sz="1000" kern="1200" dirty="0"/>
            <a:t> pédagogiques participant au projet – dernière mise à jour</a:t>
          </a:r>
          <a:endParaRPr lang="en-US" sz="1000" kern="1200" dirty="0"/>
        </a:p>
      </dsp:txBody>
      <dsp:txXfrm>
        <a:off x="2678609" y="1030107"/>
        <a:ext cx="954730" cy="758101"/>
      </dsp:txXfrm>
    </dsp:sp>
    <dsp:sp modelId="{A09DE4C0-FB29-4B12-BC37-A79C733AE9CB}">
      <dsp:nvSpPr>
        <dsp:cNvPr id="0" name=""/>
        <dsp:cNvSpPr/>
      </dsp:nvSpPr>
      <dsp:spPr>
        <a:xfrm>
          <a:off x="1829327" y="807728"/>
          <a:ext cx="757722" cy="757722"/>
        </a:xfrm>
        <a:prstGeom prst="ellipse">
          <a:avLst/>
        </a:prstGeom>
        <a:solidFill>
          <a:schemeClr val="accent3">
            <a:shade val="80000"/>
            <a:hueOff val="-144440"/>
            <a:satOff val="2681"/>
            <a:lumOff val="73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fr-CA" sz="2100" kern="1200" dirty="0"/>
            <a:t>n. d.</a:t>
          </a:r>
          <a:endParaRPr lang="en-US" sz="2100" kern="1200" dirty="0"/>
        </a:p>
      </dsp:txBody>
      <dsp:txXfrm>
        <a:off x="1940293" y="918694"/>
        <a:ext cx="535790" cy="535790"/>
      </dsp:txXfrm>
    </dsp:sp>
    <dsp:sp modelId="{25503A99-13F2-439D-A656-A614BD014163}">
      <dsp:nvSpPr>
        <dsp:cNvPr id="0" name=""/>
        <dsp:cNvSpPr/>
      </dsp:nvSpPr>
      <dsp:spPr>
        <a:xfrm>
          <a:off x="4394904" y="1086449"/>
          <a:ext cx="1136583" cy="758101"/>
        </a:xfrm>
        <a:prstGeom prst="rect">
          <a:avLst/>
        </a:prstGeom>
        <a:solidFill>
          <a:schemeClr val="accent3">
            <a:alpha val="90000"/>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marL="0" lvl="0" indent="0" algn="l" defTabSz="444500" rtl="0">
            <a:lnSpc>
              <a:spcPct val="90000"/>
            </a:lnSpc>
            <a:spcBef>
              <a:spcPct val="0"/>
            </a:spcBef>
            <a:spcAft>
              <a:spcPct val="35000"/>
            </a:spcAft>
            <a:buNone/>
          </a:pPr>
          <a:r>
            <a:rPr lang="fr-CA" sz="1000" kern="1200" dirty="0"/>
            <a:t>rencontres de la communauté de pratique – dernière mise à jour</a:t>
          </a:r>
          <a:endParaRPr lang="en-US" sz="1000" kern="1200" dirty="0">
            <a:latin typeface="Century Gothic"/>
          </a:endParaRPr>
        </a:p>
      </dsp:txBody>
      <dsp:txXfrm>
        <a:off x="4576757" y="1086449"/>
        <a:ext cx="954730" cy="758101"/>
      </dsp:txXfrm>
    </dsp:sp>
    <dsp:sp modelId="{0E5DCA61-4AA8-4DA6-A991-6E5F428C9299}">
      <dsp:nvSpPr>
        <dsp:cNvPr id="0" name=""/>
        <dsp:cNvSpPr/>
      </dsp:nvSpPr>
      <dsp:spPr>
        <a:xfrm>
          <a:off x="3788726" y="783360"/>
          <a:ext cx="757722" cy="757722"/>
        </a:xfrm>
        <a:prstGeom prst="ellipse">
          <a:avLst/>
        </a:prstGeom>
        <a:solidFill>
          <a:schemeClr val="accent3">
            <a:shade val="80000"/>
            <a:hueOff val="-288880"/>
            <a:satOff val="5362"/>
            <a:lumOff val="1475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fr-CA" sz="2100" kern="1200" dirty="0"/>
            <a:t>n. d.</a:t>
          </a:r>
          <a:endParaRPr lang="en-US" sz="2100" kern="1200" dirty="0">
            <a:latin typeface="Century Gothic"/>
          </a:endParaRPr>
        </a:p>
      </dsp:txBody>
      <dsp:txXfrm>
        <a:off x="3899692" y="894326"/>
        <a:ext cx="535790" cy="535790"/>
      </dsp:txXfrm>
    </dsp:sp>
    <dsp:sp modelId="{DDF212E2-BBD9-451F-8828-05EF95E7ABFB}">
      <dsp:nvSpPr>
        <dsp:cNvPr id="0" name=""/>
        <dsp:cNvSpPr/>
      </dsp:nvSpPr>
      <dsp:spPr>
        <a:xfrm>
          <a:off x="6289210" y="1086449"/>
          <a:ext cx="1136583" cy="758101"/>
        </a:xfrm>
        <a:prstGeom prst="rect">
          <a:avLst/>
        </a:prstGeom>
        <a:solidFill>
          <a:schemeClr val="accent3">
            <a:alpha val="90000"/>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marL="0" lvl="0" indent="0" algn="l" defTabSz="444500" rtl="0">
            <a:lnSpc>
              <a:spcPct val="90000"/>
            </a:lnSpc>
            <a:spcBef>
              <a:spcPct val="0"/>
            </a:spcBef>
            <a:spcAft>
              <a:spcPct val="35000"/>
            </a:spcAft>
            <a:buNone/>
          </a:pPr>
          <a:r>
            <a:rPr lang="fr-CA" sz="1000" kern="1200" dirty="0"/>
            <a:t>taux de participation au moment du dernier rapport</a:t>
          </a:r>
          <a:endParaRPr lang="en-US" sz="1000" kern="1200" dirty="0"/>
        </a:p>
      </dsp:txBody>
      <dsp:txXfrm>
        <a:off x="6471063" y="1086449"/>
        <a:ext cx="954730" cy="758101"/>
      </dsp:txXfrm>
    </dsp:sp>
    <dsp:sp modelId="{54783BB0-C90F-44CD-9521-14643CE98683}">
      <dsp:nvSpPr>
        <dsp:cNvPr id="0" name=""/>
        <dsp:cNvSpPr/>
      </dsp:nvSpPr>
      <dsp:spPr>
        <a:xfrm>
          <a:off x="5683032" y="783360"/>
          <a:ext cx="757722" cy="757722"/>
        </a:xfrm>
        <a:prstGeom prst="ellipse">
          <a:avLst/>
        </a:prstGeom>
        <a:solidFill>
          <a:schemeClr val="accent3">
            <a:shade val="80000"/>
            <a:hueOff val="-433320"/>
            <a:satOff val="8043"/>
            <a:lumOff val="221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r>
            <a:rPr lang="fr-CA" sz="1000" kern="1200" dirty="0"/>
            <a:t>n. d. </a:t>
          </a:r>
          <a:endParaRPr lang="en-US" sz="1000" kern="1200" dirty="0"/>
        </a:p>
      </dsp:txBody>
      <dsp:txXfrm>
        <a:off x="5793998" y="894326"/>
        <a:ext cx="535790" cy="535790"/>
      </dsp:txXfrm>
    </dsp:sp>
    <dsp:sp modelId="{0B3DF7E8-8BC4-4657-AC77-E90A12A769C4}">
      <dsp:nvSpPr>
        <dsp:cNvPr id="0" name=""/>
        <dsp:cNvSpPr/>
      </dsp:nvSpPr>
      <dsp:spPr>
        <a:xfrm>
          <a:off x="8183516" y="1086449"/>
          <a:ext cx="1136583" cy="758101"/>
        </a:xfrm>
        <a:prstGeom prst="rect">
          <a:avLst/>
        </a:prstGeom>
        <a:solidFill>
          <a:schemeClr val="accent3">
            <a:alpha val="90000"/>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marL="0" lvl="0" indent="0" algn="l" defTabSz="444500" rtl="0">
            <a:lnSpc>
              <a:spcPct val="90000"/>
            </a:lnSpc>
            <a:spcBef>
              <a:spcPct val="0"/>
            </a:spcBef>
            <a:spcAft>
              <a:spcPct val="35000"/>
            </a:spcAft>
            <a:buNone/>
          </a:pPr>
          <a:r>
            <a:rPr lang="fr-CA" sz="1000" kern="1200" dirty="0"/>
            <a:t>membres individuels d’une équipe recevant du soutien – dernier rapport</a:t>
          </a:r>
          <a:endParaRPr lang="en-US" sz="1000" kern="1200" dirty="0"/>
        </a:p>
      </dsp:txBody>
      <dsp:txXfrm>
        <a:off x="8365369" y="1086449"/>
        <a:ext cx="954730" cy="758101"/>
      </dsp:txXfrm>
    </dsp:sp>
    <dsp:sp modelId="{F1AF2727-42BE-462A-9652-47FA3D2FCFA7}">
      <dsp:nvSpPr>
        <dsp:cNvPr id="0" name=""/>
        <dsp:cNvSpPr/>
      </dsp:nvSpPr>
      <dsp:spPr>
        <a:xfrm>
          <a:off x="7577338" y="783360"/>
          <a:ext cx="757722" cy="757722"/>
        </a:xfrm>
        <a:prstGeom prst="ellipse">
          <a:avLst/>
        </a:prstGeom>
        <a:solidFill>
          <a:schemeClr val="accent3">
            <a:shade val="80000"/>
            <a:hueOff val="-577760"/>
            <a:satOff val="10724"/>
            <a:lumOff val="2949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fr-CA" sz="2100" kern="1200" dirty="0"/>
            <a:t>n. d.</a:t>
          </a:r>
          <a:endParaRPr lang="en-US" sz="2100" kern="1200" dirty="0"/>
        </a:p>
      </dsp:txBody>
      <dsp:txXfrm>
        <a:off x="7688304" y="894326"/>
        <a:ext cx="535790" cy="5357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0BEA7-3B97-4A34-9E24-9823371206F4}">
      <dsp:nvSpPr>
        <dsp:cNvPr id="0" name=""/>
        <dsp:cNvSpPr/>
      </dsp:nvSpPr>
      <dsp:spPr>
        <a:xfrm>
          <a:off x="3241" y="654912"/>
          <a:ext cx="1662730" cy="691789"/>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6985" rIns="0" bIns="6985" numCol="1" spcCol="1270" anchor="ctr" anchorCtr="0">
          <a:noAutofit/>
        </a:bodyPr>
        <a:lstStyle/>
        <a:p>
          <a:pPr marL="0" lvl="0" indent="0" algn="l" defTabSz="466725">
            <a:lnSpc>
              <a:spcPct val="90000"/>
            </a:lnSpc>
            <a:spcBef>
              <a:spcPct val="0"/>
            </a:spcBef>
            <a:spcAft>
              <a:spcPct val="35000"/>
            </a:spcAft>
            <a:buNone/>
          </a:pPr>
          <a:r>
            <a:rPr lang="fr-CA" sz="1050" kern="1200" dirty="0">
              <a:solidFill>
                <a:schemeClr val="tx1"/>
              </a:solidFill>
            </a:rPr>
            <a:t>Dans quelle mesure êtes-vous d’accord avec chaque énoncé</a:t>
          </a:r>
          <a:r>
            <a:rPr lang="fr-CA" sz="1100" kern="1200" dirty="0">
              <a:solidFill>
                <a:schemeClr val="tx1"/>
              </a:solidFill>
            </a:rPr>
            <a:t>?</a:t>
          </a:r>
          <a:endParaRPr lang="en-US" sz="1100" kern="1200" dirty="0">
            <a:solidFill>
              <a:schemeClr val="tx1"/>
            </a:solidFill>
          </a:endParaRPr>
        </a:p>
      </dsp:txBody>
      <dsp:txXfrm>
        <a:off x="349136" y="654912"/>
        <a:ext cx="970941" cy="691789"/>
      </dsp:txXfrm>
    </dsp:sp>
    <dsp:sp modelId="{1A06DD25-9225-44A2-A2E8-A30F3376BFC1}">
      <dsp:nvSpPr>
        <dsp:cNvPr id="0" name=""/>
        <dsp:cNvSpPr/>
      </dsp:nvSpPr>
      <dsp:spPr>
        <a:xfrm>
          <a:off x="1449816" y="724793"/>
          <a:ext cx="1380066" cy="552026"/>
        </a:xfrm>
        <a:prstGeom prst="chevron">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marL="0" lvl="0" indent="0" algn="ctr" defTabSz="666750">
            <a:lnSpc>
              <a:spcPct val="90000"/>
            </a:lnSpc>
            <a:spcBef>
              <a:spcPct val="0"/>
            </a:spcBef>
            <a:spcAft>
              <a:spcPct val="35000"/>
            </a:spcAft>
            <a:buNone/>
          </a:pPr>
          <a:r>
            <a:rPr lang="fr-CA" sz="1500" kern="1200" dirty="0"/>
            <a:t>Sondage mai-juin</a:t>
          </a:r>
          <a:endParaRPr lang="en-US" sz="1500" kern="1200" dirty="0"/>
        </a:p>
      </dsp:txBody>
      <dsp:txXfrm>
        <a:off x="1725829" y="724793"/>
        <a:ext cx="828040" cy="552026"/>
      </dsp:txXfrm>
    </dsp:sp>
    <dsp:sp modelId="{237DD4BB-35B5-444D-A13D-0E292002CDF8}">
      <dsp:nvSpPr>
        <dsp:cNvPr id="0" name=""/>
        <dsp:cNvSpPr/>
      </dsp:nvSpPr>
      <dsp:spPr>
        <a:xfrm>
          <a:off x="2636674" y="724793"/>
          <a:ext cx="1380066" cy="552026"/>
        </a:xfrm>
        <a:prstGeom prst="chevron">
          <a:avLst/>
        </a:prstGeom>
        <a:solidFill>
          <a:schemeClr val="accent5">
            <a:tint val="40000"/>
            <a:alpha val="90000"/>
            <a:hueOff val="147033"/>
            <a:satOff val="-2675"/>
            <a:lumOff val="-175"/>
            <a:alphaOff val="0"/>
          </a:schemeClr>
        </a:solidFill>
        <a:ln w="12700" cap="flat" cmpd="sng" algn="ctr">
          <a:solidFill>
            <a:schemeClr val="accent5">
              <a:tint val="40000"/>
              <a:alpha val="90000"/>
              <a:hueOff val="147033"/>
              <a:satOff val="-2675"/>
              <a:lumOff val="-17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marL="0" lvl="0" indent="0" algn="ctr" defTabSz="666750">
            <a:lnSpc>
              <a:spcPct val="90000"/>
            </a:lnSpc>
            <a:spcBef>
              <a:spcPct val="0"/>
            </a:spcBef>
            <a:spcAft>
              <a:spcPct val="35000"/>
            </a:spcAft>
            <a:buNone/>
          </a:pPr>
          <a:r>
            <a:rPr lang="fr-CA" sz="1500" kern="1200"/>
            <a:t>Sondage oct.-nov.</a:t>
          </a:r>
          <a:endParaRPr lang="en-US" sz="1500" kern="1200"/>
        </a:p>
      </dsp:txBody>
      <dsp:txXfrm>
        <a:off x="2912687" y="724793"/>
        <a:ext cx="828040" cy="552026"/>
      </dsp:txXfrm>
    </dsp:sp>
    <dsp:sp modelId="{186C56B7-30D0-463B-AFB0-9BAD82238524}">
      <dsp:nvSpPr>
        <dsp:cNvPr id="0" name=""/>
        <dsp:cNvSpPr/>
      </dsp:nvSpPr>
      <dsp:spPr>
        <a:xfrm>
          <a:off x="3823531" y="724793"/>
          <a:ext cx="1380066" cy="552026"/>
        </a:xfrm>
        <a:prstGeom prst="chevron">
          <a:avLst/>
        </a:prstGeom>
        <a:solidFill>
          <a:schemeClr val="accent5">
            <a:tint val="40000"/>
            <a:alpha val="90000"/>
            <a:hueOff val="294067"/>
            <a:satOff val="-5350"/>
            <a:lumOff val="-350"/>
            <a:alphaOff val="0"/>
          </a:schemeClr>
        </a:solidFill>
        <a:ln w="12700" cap="flat" cmpd="sng" algn="ctr">
          <a:solidFill>
            <a:schemeClr val="accent5">
              <a:tint val="40000"/>
              <a:alpha val="90000"/>
              <a:hueOff val="294067"/>
              <a:satOff val="-5350"/>
              <a:lumOff val="-35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marL="0" lvl="0" indent="0" algn="ctr" defTabSz="666750">
            <a:lnSpc>
              <a:spcPct val="90000"/>
            </a:lnSpc>
            <a:spcBef>
              <a:spcPct val="0"/>
            </a:spcBef>
            <a:spcAft>
              <a:spcPct val="35000"/>
            </a:spcAft>
            <a:buNone/>
          </a:pPr>
          <a:r>
            <a:rPr lang="fr-CA" sz="1500" kern="1200"/>
            <a:t>Sondage mars-avr.</a:t>
          </a:r>
          <a:endParaRPr lang="en-US" sz="1500" kern="1200"/>
        </a:p>
      </dsp:txBody>
      <dsp:txXfrm>
        <a:off x="4099544" y="724793"/>
        <a:ext cx="828040" cy="552026"/>
      </dsp:txXfrm>
    </dsp:sp>
    <dsp:sp modelId="{B674B8B7-646F-4E74-8863-98381B29B157}">
      <dsp:nvSpPr>
        <dsp:cNvPr id="0" name=""/>
        <dsp:cNvSpPr/>
      </dsp:nvSpPr>
      <dsp:spPr>
        <a:xfrm>
          <a:off x="3241" y="1439814"/>
          <a:ext cx="1662730" cy="665092"/>
        </a:xfrm>
        <a:prstGeom prst="chevron">
          <a:avLst/>
        </a:prstGeom>
        <a:solidFill>
          <a:schemeClr val="accent5">
            <a:hueOff val="356620"/>
            <a:satOff val="-7274"/>
            <a:lumOff val="-1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fr-CA" sz="1000" kern="1200" dirty="0">
              <a:solidFill>
                <a:schemeClr val="tx1"/>
              </a:solidFill>
            </a:rPr>
            <a:t>Je me sens bien soutenu(e) dans mon rôle.</a:t>
          </a:r>
          <a:endParaRPr lang="en-US" sz="1000" kern="1200" dirty="0">
            <a:solidFill>
              <a:schemeClr val="tx1"/>
            </a:solidFill>
          </a:endParaRPr>
        </a:p>
      </dsp:txBody>
      <dsp:txXfrm>
        <a:off x="335787" y="1439814"/>
        <a:ext cx="997638" cy="665092"/>
      </dsp:txXfrm>
    </dsp:sp>
    <dsp:sp modelId="{A5634B4D-4D25-4F44-A505-95B42034D3EE}">
      <dsp:nvSpPr>
        <dsp:cNvPr id="0" name=""/>
        <dsp:cNvSpPr/>
      </dsp:nvSpPr>
      <dsp:spPr>
        <a:xfrm>
          <a:off x="1449816" y="1496347"/>
          <a:ext cx="1380066" cy="552026"/>
        </a:xfrm>
        <a:prstGeom prst="chevron">
          <a:avLst/>
        </a:prstGeom>
        <a:solidFill>
          <a:schemeClr val="accent5">
            <a:tint val="40000"/>
            <a:alpha val="90000"/>
            <a:hueOff val="441100"/>
            <a:satOff val="-8025"/>
            <a:lumOff val="-524"/>
            <a:alphaOff val="0"/>
          </a:schemeClr>
        </a:solidFill>
        <a:ln w="12700" cap="flat" cmpd="sng" algn="ctr">
          <a:solidFill>
            <a:schemeClr val="accent5">
              <a:tint val="40000"/>
              <a:alpha val="90000"/>
              <a:hueOff val="441100"/>
              <a:satOff val="-8025"/>
              <a:lumOff val="-52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Century Gothic"/>
            </a:rPr>
            <a:t>3.94</a:t>
          </a:r>
          <a:endParaRPr lang="en-US" sz="2000" kern="1200" dirty="0"/>
        </a:p>
      </dsp:txBody>
      <dsp:txXfrm>
        <a:off x="1725829" y="1496347"/>
        <a:ext cx="828040" cy="552026"/>
      </dsp:txXfrm>
    </dsp:sp>
    <dsp:sp modelId="{3BB65926-16AD-42B4-86AC-782FCBEA3C8C}">
      <dsp:nvSpPr>
        <dsp:cNvPr id="0" name=""/>
        <dsp:cNvSpPr/>
      </dsp:nvSpPr>
      <dsp:spPr>
        <a:xfrm>
          <a:off x="2636674" y="1496347"/>
          <a:ext cx="1380066" cy="552026"/>
        </a:xfrm>
        <a:prstGeom prst="chevron">
          <a:avLst/>
        </a:prstGeom>
        <a:solidFill>
          <a:schemeClr val="accent5">
            <a:tint val="40000"/>
            <a:alpha val="90000"/>
            <a:hueOff val="588134"/>
            <a:satOff val="-10700"/>
            <a:lumOff val="-699"/>
            <a:alphaOff val="0"/>
          </a:schemeClr>
        </a:solidFill>
        <a:ln w="12700" cap="flat" cmpd="sng" algn="ctr">
          <a:solidFill>
            <a:schemeClr val="accent5">
              <a:tint val="40000"/>
              <a:alpha val="90000"/>
              <a:hueOff val="588134"/>
              <a:satOff val="-10700"/>
              <a:lumOff val="-69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2912687" y="1496347"/>
        <a:ext cx="828040" cy="552026"/>
      </dsp:txXfrm>
    </dsp:sp>
    <dsp:sp modelId="{78F7341A-2F1F-4279-8F0F-280ED070BBEE}">
      <dsp:nvSpPr>
        <dsp:cNvPr id="0" name=""/>
        <dsp:cNvSpPr/>
      </dsp:nvSpPr>
      <dsp:spPr>
        <a:xfrm>
          <a:off x="3823531" y="1496347"/>
          <a:ext cx="1380066" cy="552026"/>
        </a:xfrm>
        <a:prstGeom prst="chevron">
          <a:avLst/>
        </a:prstGeom>
        <a:solidFill>
          <a:schemeClr val="accent5">
            <a:tint val="40000"/>
            <a:alpha val="90000"/>
            <a:hueOff val="735167"/>
            <a:satOff val="-13375"/>
            <a:lumOff val="-874"/>
            <a:alphaOff val="0"/>
          </a:schemeClr>
        </a:solidFill>
        <a:ln w="12700" cap="flat" cmpd="sng" algn="ctr">
          <a:solidFill>
            <a:schemeClr val="accent5">
              <a:tint val="40000"/>
              <a:alpha val="90000"/>
              <a:hueOff val="735167"/>
              <a:satOff val="-13375"/>
              <a:lumOff val="-87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4099544" y="1496347"/>
        <a:ext cx="828040" cy="552026"/>
      </dsp:txXfrm>
    </dsp:sp>
    <dsp:sp modelId="{818AECE5-E6BB-45A1-B00E-0A51C0A736B0}">
      <dsp:nvSpPr>
        <dsp:cNvPr id="0" name=""/>
        <dsp:cNvSpPr/>
      </dsp:nvSpPr>
      <dsp:spPr>
        <a:xfrm>
          <a:off x="3241" y="2198019"/>
          <a:ext cx="1662730" cy="665092"/>
        </a:xfrm>
        <a:prstGeom prst="chevron">
          <a:avLst/>
        </a:prstGeom>
        <a:solidFill>
          <a:schemeClr val="accent5">
            <a:hueOff val="713239"/>
            <a:satOff val="-14549"/>
            <a:lumOff val="-3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marL="0" lvl="0" indent="0" algn="ctr" defTabSz="533400" rtl="0">
            <a:lnSpc>
              <a:spcPct val="90000"/>
            </a:lnSpc>
            <a:spcBef>
              <a:spcPct val="0"/>
            </a:spcBef>
            <a:spcAft>
              <a:spcPct val="35000"/>
            </a:spcAft>
            <a:buNone/>
          </a:pPr>
          <a:r>
            <a:rPr lang="fr-CA" sz="1200" kern="1200" dirty="0">
              <a:solidFill>
                <a:schemeClr val="tx1"/>
              </a:solidFill>
            </a:rPr>
            <a:t>Je trouve que mon travail est important</a:t>
          </a:r>
          <a:r>
            <a:rPr lang="fr-CA" sz="1200" kern="1200" dirty="0"/>
            <a:t>.</a:t>
          </a:r>
          <a:endParaRPr lang="en-US" sz="1200" kern="1200" dirty="0">
            <a:solidFill>
              <a:schemeClr val="tx1"/>
            </a:solidFill>
            <a:latin typeface="Century Gothic"/>
          </a:endParaRPr>
        </a:p>
      </dsp:txBody>
      <dsp:txXfrm>
        <a:off x="335787" y="2198019"/>
        <a:ext cx="997638" cy="665092"/>
      </dsp:txXfrm>
    </dsp:sp>
    <dsp:sp modelId="{59BFB658-8AF5-43C2-8540-57D74BAF9949}">
      <dsp:nvSpPr>
        <dsp:cNvPr id="0" name=""/>
        <dsp:cNvSpPr/>
      </dsp:nvSpPr>
      <dsp:spPr>
        <a:xfrm>
          <a:off x="1449816" y="2254552"/>
          <a:ext cx="1380066" cy="552026"/>
        </a:xfrm>
        <a:prstGeom prst="chevron">
          <a:avLst/>
        </a:prstGeom>
        <a:solidFill>
          <a:schemeClr val="accent5">
            <a:tint val="40000"/>
            <a:alpha val="90000"/>
            <a:hueOff val="882200"/>
            <a:satOff val="-16050"/>
            <a:lumOff val="-1049"/>
            <a:alphaOff val="0"/>
          </a:schemeClr>
        </a:solidFill>
        <a:ln w="12700" cap="flat" cmpd="sng" algn="ctr">
          <a:solidFill>
            <a:schemeClr val="accent5">
              <a:tint val="40000"/>
              <a:alpha val="90000"/>
              <a:hueOff val="882200"/>
              <a:satOff val="-16050"/>
              <a:lumOff val="-104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Century Gothic"/>
            </a:rPr>
            <a:t>4.33</a:t>
          </a:r>
        </a:p>
      </dsp:txBody>
      <dsp:txXfrm>
        <a:off x="1725829" y="2254552"/>
        <a:ext cx="828040" cy="552026"/>
      </dsp:txXfrm>
    </dsp:sp>
    <dsp:sp modelId="{D4922028-4443-48E7-90DD-CD816739EB88}">
      <dsp:nvSpPr>
        <dsp:cNvPr id="0" name=""/>
        <dsp:cNvSpPr/>
      </dsp:nvSpPr>
      <dsp:spPr>
        <a:xfrm>
          <a:off x="2636674" y="2254552"/>
          <a:ext cx="1380066" cy="552026"/>
        </a:xfrm>
        <a:prstGeom prst="chevron">
          <a:avLst/>
        </a:prstGeom>
        <a:solidFill>
          <a:schemeClr val="accent5">
            <a:tint val="40000"/>
            <a:alpha val="90000"/>
            <a:hueOff val="1029234"/>
            <a:satOff val="-18725"/>
            <a:lumOff val="-1224"/>
            <a:alphaOff val="0"/>
          </a:schemeClr>
        </a:solidFill>
        <a:ln w="12700" cap="flat" cmpd="sng" algn="ctr">
          <a:solidFill>
            <a:schemeClr val="accent5">
              <a:tint val="40000"/>
              <a:alpha val="90000"/>
              <a:hueOff val="1029234"/>
              <a:satOff val="-18725"/>
              <a:lumOff val="-122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entury Gothic"/>
          </a:endParaRPr>
        </a:p>
      </dsp:txBody>
      <dsp:txXfrm>
        <a:off x="2912687" y="2254552"/>
        <a:ext cx="828040" cy="552026"/>
      </dsp:txXfrm>
    </dsp:sp>
    <dsp:sp modelId="{32F6D68F-A561-418E-9989-8DE5A00DD7ED}">
      <dsp:nvSpPr>
        <dsp:cNvPr id="0" name=""/>
        <dsp:cNvSpPr/>
      </dsp:nvSpPr>
      <dsp:spPr>
        <a:xfrm>
          <a:off x="3823531" y="2254552"/>
          <a:ext cx="1380066" cy="552026"/>
        </a:xfrm>
        <a:prstGeom prst="chevron">
          <a:avLst/>
        </a:prstGeom>
        <a:solidFill>
          <a:schemeClr val="accent5">
            <a:tint val="40000"/>
            <a:alpha val="90000"/>
            <a:hueOff val="1176267"/>
            <a:satOff val="-21400"/>
            <a:lumOff val="-1398"/>
            <a:alphaOff val="0"/>
          </a:schemeClr>
        </a:solidFill>
        <a:ln w="12700" cap="flat" cmpd="sng" algn="ctr">
          <a:solidFill>
            <a:schemeClr val="accent5">
              <a:tint val="40000"/>
              <a:alpha val="90000"/>
              <a:hueOff val="1176267"/>
              <a:satOff val="-21400"/>
              <a:lumOff val="-139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entury Gothic"/>
          </a:endParaRPr>
        </a:p>
      </dsp:txBody>
      <dsp:txXfrm>
        <a:off x="4099544" y="2254552"/>
        <a:ext cx="828040" cy="552026"/>
      </dsp:txXfrm>
    </dsp:sp>
    <dsp:sp modelId="{1EC390C5-4C68-48D8-83F9-701138893AEE}">
      <dsp:nvSpPr>
        <dsp:cNvPr id="0" name=""/>
        <dsp:cNvSpPr/>
      </dsp:nvSpPr>
      <dsp:spPr>
        <a:xfrm>
          <a:off x="3241" y="2956224"/>
          <a:ext cx="1662730" cy="665092"/>
        </a:xfrm>
        <a:prstGeom prst="chevron">
          <a:avLst/>
        </a:prstGeom>
        <a:solidFill>
          <a:schemeClr val="accent5">
            <a:hueOff val="1069859"/>
            <a:satOff val="-21823"/>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marL="0" lvl="0" indent="0" algn="ctr" defTabSz="533400" rtl="0">
            <a:lnSpc>
              <a:spcPct val="90000"/>
            </a:lnSpc>
            <a:spcBef>
              <a:spcPct val="0"/>
            </a:spcBef>
            <a:spcAft>
              <a:spcPct val="35000"/>
            </a:spcAft>
            <a:buNone/>
          </a:pPr>
          <a:r>
            <a:rPr lang="fr-CA" sz="1200" kern="1200" dirty="0">
              <a:solidFill>
                <a:schemeClr val="tx1"/>
              </a:solidFill>
            </a:rPr>
            <a:t>Je trouve que mon travail est apprécié</a:t>
          </a:r>
          <a:r>
            <a:rPr lang="fr-CA" sz="1200" kern="1200" dirty="0"/>
            <a:t>. </a:t>
          </a:r>
          <a:endParaRPr lang="en-US" sz="1200" kern="1200" dirty="0">
            <a:solidFill>
              <a:schemeClr val="tx1"/>
            </a:solidFill>
            <a:latin typeface="Century Gothic"/>
          </a:endParaRPr>
        </a:p>
      </dsp:txBody>
      <dsp:txXfrm>
        <a:off x="335787" y="2956224"/>
        <a:ext cx="997638" cy="665092"/>
      </dsp:txXfrm>
    </dsp:sp>
    <dsp:sp modelId="{C76B8CC2-B1B3-4B37-8711-5F8383CB7A9E}">
      <dsp:nvSpPr>
        <dsp:cNvPr id="0" name=""/>
        <dsp:cNvSpPr/>
      </dsp:nvSpPr>
      <dsp:spPr>
        <a:xfrm>
          <a:off x="1449816" y="3012757"/>
          <a:ext cx="1380066" cy="552026"/>
        </a:xfrm>
        <a:prstGeom prst="chevron">
          <a:avLst/>
        </a:prstGeom>
        <a:solidFill>
          <a:schemeClr val="accent5">
            <a:tint val="40000"/>
            <a:alpha val="90000"/>
            <a:hueOff val="1323301"/>
            <a:satOff val="-24075"/>
            <a:lumOff val="-1573"/>
            <a:alphaOff val="0"/>
          </a:schemeClr>
        </a:solidFill>
        <a:ln w="12700" cap="flat" cmpd="sng" algn="ctr">
          <a:solidFill>
            <a:schemeClr val="accent5">
              <a:tint val="40000"/>
              <a:alpha val="90000"/>
              <a:hueOff val="1323301"/>
              <a:satOff val="-24075"/>
              <a:lumOff val="-157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Century Gothic"/>
            </a:rPr>
            <a:t>3.91</a:t>
          </a:r>
        </a:p>
      </dsp:txBody>
      <dsp:txXfrm>
        <a:off x="1725829" y="3012757"/>
        <a:ext cx="828040" cy="552026"/>
      </dsp:txXfrm>
    </dsp:sp>
    <dsp:sp modelId="{B95E66E6-579E-49C5-9E82-A98008E8241D}">
      <dsp:nvSpPr>
        <dsp:cNvPr id="0" name=""/>
        <dsp:cNvSpPr/>
      </dsp:nvSpPr>
      <dsp:spPr>
        <a:xfrm>
          <a:off x="2636674" y="3012757"/>
          <a:ext cx="1380066" cy="552026"/>
        </a:xfrm>
        <a:prstGeom prst="chevron">
          <a:avLst/>
        </a:prstGeom>
        <a:solidFill>
          <a:schemeClr val="accent5">
            <a:tint val="40000"/>
            <a:alpha val="90000"/>
            <a:hueOff val="1470334"/>
            <a:satOff val="-26750"/>
            <a:lumOff val="-1748"/>
            <a:alphaOff val="0"/>
          </a:schemeClr>
        </a:solidFill>
        <a:ln w="12700" cap="flat" cmpd="sng" algn="ctr">
          <a:solidFill>
            <a:schemeClr val="accent5">
              <a:tint val="40000"/>
              <a:alpha val="90000"/>
              <a:hueOff val="1470334"/>
              <a:satOff val="-26750"/>
              <a:lumOff val="-174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entury Gothic"/>
          </a:endParaRPr>
        </a:p>
      </dsp:txBody>
      <dsp:txXfrm>
        <a:off x="2912687" y="3012757"/>
        <a:ext cx="828040" cy="552026"/>
      </dsp:txXfrm>
    </dsp:sp>
    <dsp:sp modelId="{998D73AB-CA69-43C2-9E63-D1AE29C7CB99}">
      <dsp:nvSpPr>
        <dsp:cNvPr id="0" name=""/>
        <dsp:cNvSpPr/>
      </dsp:nvSpPr>
      <dsp:spPr>
        <a:xfrm>
          <a:off x="3823531" y="3012757"/>
          <a:ext cx="1380066" cy="552026"/>
        </a:xfrm>
        <a:prstGeom prst="chevron">
          <a:avLst/>
        </a:prstGeom>
        <a:solidFill>
          <a:schemeClr val="accent5">
            <a:tint val="40000"/>
            <a:alpha val="90000"/>
            <a:hueOff val="1617367"/>
            <a:satOff val="-29425"/>
            <a:lumOff val="-1923"/>
            <a:alphaOff val="0"/>
          </a:schemeClr>
        </a:solidFill>
        <a:ln w="12700" cap="flat" cmpd="sng" algn="ctr">
          <a:solidFill>
            <a:schemeClr val="accent5">
              <a:tint val="40000"/>
              <a:alpha val="90000"/>
              <a:hueOff val="1617367"/>
              <a:satOff val="-29425"/>
              <a:lumOff val="-192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entury Gothic"/>
          </a:endParaRPr>
        </a:p>
      </dsp:txBody>
      <dsp:txXfrm>
        <a:off x="4099544" y="3012757"/>
        <a:ext cx="828040" cy="552026"/>
      </dsp:txXfrm>
    </dsp:sp>
    <dsp:sp modelId="{05BAD054-C549-48FE-BA8B-08E89923CB50}">
      <dsp:nvSpPr>
        <dsp:cNvPr id="0" name=""/>
        <dsp:cNvSpPr/>
      </dsp:nvSpPr>
      <dsp:spPr>
        <a:xfrm>
          <a:off x="3241" y="3714430"/>
          <a:ext cx="1662730" cy="665092"/>
        </a:xfrm>
        <a:prstGeom prst="chevron">
          <a:avLst/>
        </a:prstGeom>
        <a:solidFill>
          <a:schemeClr val="accent5">
            <a:hueOff val="1426478"/>
            <a:satOff val="-29098"/>
            <a:lumOff val="-7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6985" rIns="0" bIns="6985" numCol="1" spcCol="1270" anchor="ctr" anchorCtr="0">
          <a:noAutofit/>
        </a:bodyPr>
        <a:lstStyle/>
        <a:p>
          <a:pPr marL="0" lvl="0" indent="0" algn="ctr" defTabSz="488950" rtl="0">
            <a:lnSpc>
              <a:spcPct val="90000"/>
            </a:lnSpc>
            <a:spcBef>
              <a:spcPct val="0"/>
            </a:spcBef>
            <a:spcAft>
              <a:spcPct val="35000"/>
            </a:spcAft>
            <a:buNone/>
          </a:pPr>
          <a:r>
            <a:rPr lang="fr-CA" sz="1100" kern="1200" dirty="0">
              <a:solidFill>
                <a:schemeClr val="tx1"/>
              </a:solidFill>
            </a:rPr>
            <a:t>Mon organisme appuie mon bien-être.</a:t>
          </a:r>
          <a:endParaRPr lang="en-US" sz="1100" kern="1200" dirty="0">
            <a:solidFill>
              <a:schemeClr val="tx1"/>
            </a:solidFill>
            <a:latin typeface="Century Gothic"/>
          </a:endParaRPr>
        </a:p>
      </dsp:txBody>
      <dsp:txXfrm>
        <a:off x="335787" y="3714430"/>
        <a:ext cx="997638" cy="665092"/>
      </dsp:txXfrm>
    </dsp:sp>
    <dsp:sp modelId="{4676201C-B37F-4429-AB16-CD25BBF4714C}">
      <dsp:nvSpPr>
        <dsp:cNvPr id="0" name=""/>
        <dsp:cNvSpPr/>
      </dsp:nvSpPr>
      <dsp:spPr>
        <a:xfrm>
          <a:off x="1449816" y="3770963"/>
          <a:ext cx="1380066" cy="552026"/>
        </a:xfrm>
        <a:prstGeom prst="chevron">
          <a:avLst/>
        </a:prstGeom>
        <a:solidFill>
          <a:schemeClr val="accent5">
            <a:tint val="40000"/>
            <a:alpha val="90000"/>
            <a:hueOff val="1764401"/>
            <a:satOff val="-32100"/>
            <a:lumOff val="-2098"/>
            <a:alphaOff val="0"/>
          </a:schemeClr>
        </a:solidFill>
        <a:ln w="12700" cap="flat" cmpd="sng" algn="ctr">
          <a:solidFill>
            <a:schemeClr val="accent5">
              <a:tint val="40000"/>
              <a:alpha val="90000"/>
              <a:hueOff val="1764401"/>
              <a:satOff val="-32100"/>
              <a:lumOff val="-209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rtl="0">
            <a:lnSpc>
              <a:spcPct val="90000"/>
            </a:lnSpc>
            <a:spcBef>
              <a:spcPct val="0"/>
            </a:spcBef>
            <a:spcAft>
              <a:spcPct val="35000"/>
            </a:spcAft>
            <a:buNone/>
          </a:pPr>
          <a:r>
            <a:rPr lang="en-US" sz="2000" kern="1200" dirty="0">
              <a:latin typeface="Century Gothic"/>
            </a:rPr>
            <a:t>3.95</a:t>
          </a:r>
        </a:p>
      </dsp:txBody>
      <dsp:txXfrm>
        <a:off x="1725829" y="3770963"/>
        <a:ext cx="828040" cy="552026"/>
      </dsp:txXfrm>
    </dsp:sp>
    <dsp:sp modelId="{872A3676-923D-4C12-95B0-CF74FB4B111D}">
      <dsp:nvSpPr>
        <dsp:cNvPr id="0" name=""/>
        <dsp:cNvSpPr/>
      </dsp:nvSpPr>
      <dsp:spPr>
        <a:xfrm>
          <a:off x="2636674" y="3770963"/>
          <a:ext cx="1380066" cy="552026"/>
        </a:xfrm>
        <a:prstGeom prst="chevron">
          <a:avLst/>
        </a:prstGeom>
        <a:solidFill>
          <a:schemeClr val="accent5">
            <a:tint val="40000"/>
            <a:alpha val="90000"/>
            <a:hueOff val="1911434"/>
            <a:satOff val="-34776"/>
            <a:lumOff val="-2272"/>
            <a:alphaOff val="0"/>
          </a:schemeClr>
        </a:solidFill>
        <a:ln w="12700" cap="flat" cmpd="sng" algn="ctr">
          <a:solidFill>
            <a:schemeClr val="accent5">
              <a:tint val="40000"/>
              <a:alpha val="90000"/>
              <a:hueOff val="1911434"/>
              <a:satOff val="-34776"/>
              <a:lumOff val="-227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entury Gothic"/>
          </a:endParaRPr>
        </a:p>
      </dsp:txBody>
      <dsp:txXfrm>
        <a:off x="2912687" y="3770963"/>
        <a:ext cx="828040" cy="552026"/>
      </dsp:txXfrm>
    </dsp:sp>
    <dsp:sp modelId="{8CBF29A1-86B3-4E11-B941-43B044300B79}">
      <dsp:nvSpPr>
        <dsp:cNvPr id="0" name=""/>
        <dsp:cNvSpPr/>
      </dsp:nvSpPr>
      <dsp:spPr>
        <a:xfrm>
          <a:off x="3823531" y="3770963"/>
          <a:ext cx="1380066" cy="552026"/>
        </a:xfrm>
        <a:prstGeom prst="chevron">
          <a:avLst/>
        </a:prstGeom>
        <a:solidFill>
          <a:schemeClr val="accent5">
            <a:tint val="40000"/>
            <a:alpha val="90000"/>
            <a:hueOff val="2058468"/>
            <a:satOff val="-37451"/>
            <a:lumOff val="-2447"/>
            <a:alphaOff val="0"/>
          </a:schemeClr>
        </a:solidFill>
        <a:ln w="12700" cap="flat" cmpd="sng" algn="ctr">
          <a:solidFill>
            <a:schemeClr val="accent5">
              <a:tint val="40000"/>
              <a:alpha val="90000"/>
              <a:hueOff val="2058468"/>
              <a:satOff val="-37451"/>
              <a:lumOff val="-244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marL="0" lvl="0" indent="0" algn="ctr" defTabSz="666750">
            <a:lnSpc>
              <a:spcPct val="90000"/>
            </a:lnSpc>
            <a:spcBef>
              <a:spcPct val="0"/>
            </a:spcBef>
            <a:spcAft>
              <a:spcPct val="35000"/>
            </a:spcAft>
            <a:buNone/>
          </a:pPr>
          <a:endParaRPr lang="en-US" sz="1500" kern="1200" dirty="0">
            <a:latin typeface="Century Gothic"/>
          </a:endParaRPr>
        </a:p>
      </dsp:txBody>
      <dsp:txXfrm>
        <a:off x="4099544" y="3770963"/>
        <a:ext cx="828040" cy="552026"/>
      </dsp:txXfrm>
    </dsp:sp>
    <dsp:sp modelId="{39E7C33A-AE3A-4156-946A-A168626348B5}">
      <dsp:nvSpPr>
        <dsp:cNvPr id="0" name=""/>
        <dsp:cNvSpPr/>
      </dsp:nvSpPr>
      <dsp:spPr>
        <a:xfrm>
          <a:off x="3241" y="4472635"/>
          <a:ext cx="1662730" cy="665092"/>
        </a:xfrm>
        <a:prstGeom prst="chevron">
          <a:avLst/>
        </a:prstGeom>
        <a:solidFill>
          <a:schemeClr val="accent5">
            <a:hueOff val="1783098"/>
            <a:satOff val="-36372"/>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marL="0" lvl="0" indent="0" algn="ctr" defTabSz="533400" rtl="0">
            <a:lnSpc>
              <a:spcPct val="90000"/>
            </a:lnSpc>
            <a:spcBef>
              <a:spcPct val="0"/>
            </a:spcBef>
            <a:spcAft>
              <a:spcPct val="35000"/>
            </a:spcAft>
            <a:buNone/>
          </a:pPr>
          <a:r>
            <a:rPr lang="fr-CA" sz="1200" kern="1200" dirty="0">
              <a:solidFill>
                <a:schemeClr val="tx1"/>
              </a:solidFill>
            </a:rPr>
            <a:t>Mes forces sont bien utilisées.</a:t>
          </a:r>
          <a:endParaRPr lang="en-US" sz="1200" kern="1200" dirty="0">
            <a:solidFill>
              <a:schemeClr val="tx1"/>
            </a:solidFill>
            <a:latin typeface="Century Gothic"/>
          </a:endParaRPr>
        </a:p>
      </dsp:txBody>
      <dsp:txXfrm>
        <a:off x="335787" y="4472635"/>
        <a:ext cx="997638" cy="665092"/>
      </dsp:txXfrm>
    </dsp:sp>
    <dsp:sp modelId="{7D182597-4B67-4C72-9781-BDEA14584D2A}">
      <dsp:nvSpPr>
        <dsp:cNvPr id="0" name=""/>
        <dsp:cNvSpPr/>
      </dsp:nvSpPr>
      <dsp:spPr>
        <a:xfrm>
          <a:off x="1449816" y="4529168"/>
          <a:ext cx="1380066" cy="552026"/>
        </a:xfrm>
        <a:prstGeom prst="chevron">
          <a:avLst/>
        </a:prstGeom>
        <a:solidFill>
          <a:schemeClr val="accent5">
            <a:tint val="40000"/>
            <a:alpha val="90000"/>
            <a:hueOff val="2205501"/>
            <a:satOff val="-40126"/>
            <a:lumOff val="-2622"/>
            <a:alphaOff val="0"/>
          </a:schemeClr>
        </a:solidFill>
        <a:ln w="12700" cap="flat" cmpd="sng" algn="ctr">
          <a:solidFill>
            <a:schemeClr val="accent5">
              <a:tint val="40000"/>
              <a:alpha val="90000"/>
              <a:hueOff val="2205501"/>
              <a:satOff val="-40126"/>
              <a:lumOff val="-26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Century Gothic"/>
            </a:rPr>
            <a:t>4.08</a:t>
          </a:r>
        </a:p>
      </dsp:txBody>
      <dsp:txXfrm>
        <a:off x="1725829" y="4529168"/>
        <a:ext cx="828040" cy="552026"/>
      </dsp:txXfrm>
    </dsp:sp>
    <dsp:sp modelId="{CEF8FC15-5D7C-42D8-B541-A6F75AA6C071}">
      <dsp:nvSpPr>
        <dsp:cNvPr id="0" name=""/>
        <dsp:cNvSpPr/>
      </dsp:nvSpPr>
      <dsp:spPr>
        <a:xfrm>
          <a:off x="2636674" y="4529168"/>
          <a:ext cx="1380066" cy="552026"/>
        </a:xfrm>
        <a:prstGeom prst="chevron">
          <a:avLst/>
        </a:prstGeom>
        <a:solidFill>
          <a:schemeClr val="accent5">
            <a:tint val="40000"/>
            <a:alpha val="90000"/>
            <a:hueOff val="2352534"/>
            <a:satOff val="-42801"/>
            <a:lumOff val="-2797"/>
            <a:alphaOff val="0"/>
          </a:schemeClr>
        </a:solidFill>
        <a:ln w="12700" cap="flat" cmpd="sng" algn="ctr">
          <a:solidFill>
            <a:schemeClr val="accent5">
              <a:tint val="40000"/>
              <a:alpha val="90000"/>
              <a:hueOff val="2352534"/>
              <a:satOff val="-42801"/>
              <a:lumOff val="-279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entury Gothic"/>
          </a:endParaRPr>
        </a:p>
      </dsp:txBody>
      <dsp:txXfrm>
        <a:off x="2912687" y="4529168"/>
        <a:ext cx="828040" cy="552026"/>
      </dsp:txXfrm>
    </dsp:sp>
    <dsp:sp modelId="{60BD42B9-D051-41CF-BB5C-9AE5C41F7140}">
      <dsp:nvSpPr>
        <dsp:cNvPr id="0" name=""/>
        <dsp:cNvSpPr/>
      </dsp:nvSpPr>
      <dsp:spPr>
        <a:xfrm>
          <a:off x="3823531" y="4529168"/>
          <a:ext cx="1380066" cy="552026"/>
        </a:xfrm>
        <a:prstGeom prst="chevron">
          <a:avLst/>
        </a:prstGeom>
        <a:solidFill>
          <a:schemeClr val="accent5">
            <a:tint val="40000"/>
            <a:alpha val="90000"/>
            <a:hueOff val="2499568"/>
            <a:satOff val="-45476"/>
            <a:lumOff val="-2972"/>
            <a:alphaOff val="0"/>
          </a:schemeClr>
        </a:solidFill>
        <a:ln w="12700" cap="flat" cmpd="sng" algn="ctr">
          <a:solidFill>
            <a:schemeClr val="accent5">
              <a:tint val="40000"/>
              <a:alpha val="90000"/>
              <a:hueOff val="2499568"/>
              <a:satOff val="-45476"/>
              <a:lumOff val="-297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marL="0" lvl="0" indent="0" algn="ctr" defTabSz="666750">
            <a:lnSpc>
              <a:spcPct val="90000"/>
            </a:lnSpc>
            <a:spcBef>
              <a:spcPct val="0"/>
            </a:spcBef>
            <a:spcAft>
              <a:spcPct val="35000"/>
            </a:spcAft>
            <a:buNone/>
          </a:pPr>
          <a:endParaRPr lang="en-US" sz="1500" kern="1200" dirty="0">
            <a:latin typeface="Century Gothic"/>
          </a:endParaRPr>
        </a:p>
      </dsp:txBody>
      <dsp:txXfrm>
        <a:off x="4099544" y="4529168"/>
        <a:ext cx="828040" cy="552026"/>
      </dsp:txXfrm>
    </dsp:sp>
    <dsp:sp modelId="{1B7DAF5B-249C-4BC2-B1B1-638EA38E19DE}">
      <dsp:nvSpPr>
        <dsp:cNvPr id="0" name=""/>
        <dsp:cNvSpPr/>
      </dsp:nvSpPr>
      <dsp:spPr>
        <a:xfrm>
          <a:off x="3241" y="5230840"/>
          <a:ext cx="1662730" cy="665092"/>
        </a:xfrm>
        <a:prstGeom prst="chevron">
          <a:avLst/>
        </a:prstGeom>
        <a:solidFill>
          <a:schemeClr val="accent5">
            <a:hueOff val="2139717"/>
            <a:satOff val="-43647"/>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fr-CA" sz="1000" kern="1200" dirty="0">
              <a:solidFill>
                <a:schemeClr val="tx1"/>
              </a:solidFill>
            </a:rPr>
            <a:t>J’éprouve un sentiment d’appartenance et de fraternité.</a:t>
          </a:r>
          <a:endParaRPr lang="en-US" sz="1000" kern="1200" dirty="0">
            <a:solidFill>
              <a:schemeClr val="tx1"/>
            </a:solidFill>
          </a:endParaRPr>
        </a:p>
      </dsp:txBody>
      <dsp:txXfrm>
        <a:off x="335787" y="5230840"/>
        <a:ext cx="997638" cy="665092"/>
      </dsp:txXfrm>
    </dsp:sp>
    <dsp:sp modelId="{882717BF-4D62-4FDE-910B-3602AC43C584}">
      <dsp:nvSpPr>
        <dsp:cNvPr id="0" name=""/>
        <dsp:cNvSpPr/>
      </dsp:nvSpPr>
      <dsp:spPr>
        <a:xfrm>
          <a:off x="1449816" y="5287373"/>
          <a:ext cx="1380066" cy="552026"/>
        </a:xfrm>
        <a:prstGeom prst="chevron">
          <a:avLst/>
        </a:prstGeom>
        <a:solidFill>
          <a:schemeClr val="accent5">
            <a:tint val="40000"/>
            <a:alpha val="90000"/>
            <a:hueOff val="2646601"/>
            <a:satOff val="-48151"/>
            <a:lumOff val="-3147"/>
            <a:alphaOff val="0"/>
          </a:schemeClr>
        </a:solidFill>
        <a:ln w="12700" cap="flat" cmpd="sng" algn="ctr">
          <a:solidFill>
            <a:schemeClr val="accent5">
              <a:tint val="40000"/>
              <a:alpha val="90000"/>
              <a:hueOff val="2646601"/>
              <a:satOff val="-48151"/>
              <a:lumOff val="-314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Century Gothic"/>
            </a:rPr>
            <a:t>4.08</a:t>
          </a:r>
          <a:endParaRPr lang="en-US" sz="2000" kern="1200" dirty="0"/>
        </a:p>
      </dsp:txBody>
      <dsp:txXfrm>
        <a:off x="1725829" y="5287373"/>
        <a:ext cx="828040" cy="552026"/>
      </dsp:txXfrm>
    </dsp:sp>
    <dsp:sp modelId="{D70830BB-20A6-4216-B5F9-128EF8E0DDA3}">
      <dsp:nvSpPr>
        <dsp:cNvPr id="0" name=""/>
        <dsp:cNvSpPr/>
      </dsp:nvSpPr>
      <dsp:spPr>
        <a:xfrm>
          <a:off x="2636674" y="5287373"/>
          <a:ext cx="1380066" cy="552026"/>
        </a:xfrm>
        <a:prstGeom prst="chevron">
          <a:avLst/>
        </a:prstGeom>
        <a:solidFill>
          <a:schemeClr val="accent5">
            <a:tint val="40000"/>
            <a:alpha val="90000"/>
            <a:hueOff val="2793634"/>
            <a:satOff val="-50826"/>
            <a:lumOff val="-3321"/>
            <a:alphaOff val="0"/>
          </a:schemeClr>
        </a:solidFill>
        <a:ln w="12700" cap="flat" cmpd="sng" algn="ctr">
          <a:solidFill>
            <a:schemeClr val="accent5">
              <a:tint val="40000"/>
              <a:alpha val="90000"/>
              <a:hueOff val="2793634"/>
              <a:satOff val="-50826"/>
              <a:lumOff val="-332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entury Gothic"/>
          </a:endParaRPr>
        </a:p>
      </dsp:txBody>
      <dsp:txXfrm>
        <a:off x="2912687" y="5287373"/>
        <a:ext cx="828040" cy="552026"/>
      </dsp:txXfrm>
    </dsp:sp>
    <dsp:sp modelId="{2EBD1833-4408-40EB-A8D7-723687F930DE}">
      <dsp:nvSpPr>
        <dsp:cNvPr id="0" name=""/>
        <dsp:cNvSpPr/>
      </dsp:nvSpPr>
      <dsp:spPr>
        <a:xfrm>
          <a:off x="3823531" y="5287373"/>
          <a:ext cx="1380066" cy="552026"/>
        </a:xfrm>
        <a:prstGeom prst="chevron">
          <a:avLst/>
        </a:prstGeom>
        <a:solidFill>
          <a:schemeClr val="accent5">
            <a:tint val="40000"/>
            <a:alpha val="90000"/>
            <a:hueOff val="2940668"/>
            <a:satOff val="-53501"/>
            <a:lumOff val="-3496"/>
            <a:alphaOff val="0"/>
          </a:schemeClr>
        </a:solidFill>
        <a:ln w="12700" cap="flat" cmpd="sng" algn="ctr">
          <a:solidFill>
            <a:schemeClr val="accent5">
              <a:tint val="40000"/>
              <a:alpha val="90000"/>
              <a:hueOff val="2940668"/>
              <a:satOff val="-53501"/>
              <a:lumOff val="-349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marL="0" lvl="0" indent="0" algn="ctr" defTabSz="666750">
            <a:lnSpc>
              <a:spcPct val="90000"/>
            </a:lnSpc>
            <a:spcBef>
              <a:spcPct val="0"/>
            </a:spcBef>
            <a:spcAft>
              <a:spcPct val="35000"/>
            </a:spcAft>
            <a:buNone/>
          </a:pPr>
          <a:endParaRPr lang="en-US" sz="1500" kern="1200" dirty="0">
            <a:latin typeface="Century Gothic"/>
          </a:endParaRPr>
        </a:p>
      </dsp:txBody>
      <dsp:txXfrm>
        <a:off x="4099544" y="5287373"/>
        <a:ext cx="828040" cy="552026"/>
      </dsp:txXfrm>
    </dsp:sp>
    <dsp:sp modelId="{DB428434-B91C-41B5-B83A-7CF0CCF19B6F}">
      <dsp:nvSpPr>
        <dsp:cNvPr id="0" name=""/>
        <dsp:cNvSpPr/>
      </dsp:nvSpPr>
      <dsp:spPr>
        <a:xfrm>
          <a:off x="3241" y="5989045"/>
          <a:ext cx="1662730" cy="665092"/>
        </a:xfrm>
        <a:prstGeom prst="chevron">
          <a:avLst/>
        </a:prstGeom>
        <a:solidFill>
          <a:schemeClr val="accent5">
            <a:hueOff val="2496337"/>
            <a:satOff val="-50921"/>
            <a:lumOff val="-137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5080" rIns="0" bIns="5080" numCol="1" spcCol="1270" anchor="ctr" anchorCtr="0">
          <a:noAutofit/>
        </a:bodyPr>
        <a:lstStyle/>
        <a:p>
          <a:pPr marL="0" lvl="0" indent="0" algn="ctr" defTabSz="355600" rtl="0">
            <a:lnSpc>
              <a:spcPct val="90000"/>
            </a:lnSpc>
            <a:spcBef>
              <a:spcPct val="0"/>
            </a:spcBef>
            <a:spcAft>
              <a:spcPct val="35000"/>
            </a:spcAft>
            <a:buNone/>
          </a:pPr>
          <a:r>
            <a:rPr lang="fr-CA" sz="800" kern="1200" dirty="0">
              <a:solidFill>
                <a:schemeClr val="tx1"/>
              </a:solidFill>
            </a:rPr>
            <a:t>Mon travail contribue à la réalisation de la mission, de la vision et des valeurs de mon organisme</a:t>
          </a:r>
          <a:endParaRPr lang="en-US" sz="800" kern="1200" dirty="0">
            <a:solidFill>
              <a:schemeClr val="tx1"/>
            </a:solidFill>
            <a:latin typeface="Century Gothic"/>
          </a:endParaRPr>
        </a:p>
      </dsp:txBody>
      <dsp:txXfrm>
        <a:off x="335787" y="5989045"/>
        <a:ext cx="997638" cy="665092"/>
      </dsp:txXfrm>
    </dsp:sp>
    <dsp:sp modelId="{8A001CD8-F0B1-4003-B4DA-AE3EE07CFD1F}">
      <dsp:nvSpPr>
        <dsp:cNvPr id="0" name=""/>
        <dsp:cNvSpPr/>
      </dsp:nvSpPr>
      <dsp:spPr>
        <a:xfrm>
          <a:off x="1449816" y="6045578"/>
          <a:ext cx="1380066" cy="552026"/>
        </a:xfrm>
        <a:prstGeom prst="chevron">
          <a:avLst/>
        </a:prstGeom>
        <a:solidFill>
          <a:schemeClr val="accent5">
            <a:tint val="40000"/>
            <a:alpha val="90000"/>
            <a:hueOff val="3087701"/>
            <a:satOff val="-56176"/>
            <a:lumOff val="-3671"/>
            <a:alphaOff val="0"/>
          </a:schemeClr>
        </a:solidFill>
        <a:ln w="12700" cap="flat" cmpd="sng" algn="ctr">
          <a:solidFill>
            <a:schemeClr val="accent5">
              <a:tint val="40000"/>
              <a:alpha val="90000"/>
              <a:hueOff val="3087701"/>
              <a:satOff val="-56176"/>
              <a:lumOff val="-367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Century Gothic"/>
            </a:rPr>
            <a:t>4.30</a:t>
          </a:r>
        </a:p>
      </dsp:txBody>
      <dsp:txXfrm>
        <a:off x="1725829" y="6045578"/>
        <a:ext cx="828040" cy="552026"/>
      </dsp:txXfrm>
    </dsp:sp>
    <dsp:sp modelId="{2B5EF87F-C317-456B-8564-F25B915A2552}">
      <dsp:nvSpPr>
        <dsp:cNvPr id="0" name=""/>
        <dsp:cNvSpPr/>
      </dsp:nvSpPr>
      <dsp:spPr>
        <a:xfrm>
          <a:off x="2636674" y="6045578"/>
          <a:ext cx="1380066" cy="552026"/>
        </a:xfrm>
        <a:prstGeom prst="chevron">
          <a:avLst/>
        </a:prstGeom>
        <a:solidFill>
          <a:schemeClr val="accent5">
            <a:tint val="40000"/>
            <a:alpha val="90000"/>
            <a:hueOff val="3234735"/>
            <a:satOff val="-58851"/>
            <a:lumOff val="-3846"/>
            <a:alphaOff val="0"/>
          </a:schemeClr>
        </a:solidFill>
        <a:ln w="12700" cap="flat" cmpd="sng" algn="ctr">
          <a:solidFill>
            <a:schemeClr val="accent5">
              <a:tint val="40000"/>
              <a:alpha val="90000"/>
              <a:hueOff val="3234735"/>
              <a:satOff val="-58851"/>
              <a:lumOff val="-384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entury Gothic"/>
          </a:endParaRPr>
        </a:p>
      </dsp:txBody>
      <dsp:txXfrm>
        <a:off x="2912687" y="6045578"/>
        <a:ext cx="828040" cy="552026"/>
      </dsp:txXfrm>
    </dsp:sp>
    <dsp:sp modelId="{07D09859-8B04-49FF-8035-68E17AEA7C4F}">
      <dsp:nvSpPr>
        <dsp:cNvPr id="0" name=""/>
        <dsp:cNvSpPr/>
      </dsp:nvSpPr>
      <dsp:spPr>
        <a:xfrm>
          <a:off x="3823531" y="6045578"/>
          <a:ext cx="1380066" cy="552026"/>
        </a:xfrm>
        <a:prstGeom prst="chevron">
          <a:avLst/>
        </a:prstGeom>
        <a:solidFill>
          <a:schemeClr val="accent5">
            <a:tint val="40000"/>
            <a:alpha val="90000"/>
            <a:hueOff val="3381768"/>
            <a:satOff val="-61526"/>
            <a:lumOff val="-4021"/>
            <a:alphaOff val="0"/>
          </a:schemeClr>
        </a:solidFill>
        <a:ln w="12700" cap="flat" cmpd="sng" algn="ctr">
          <a:solidFill>
            <a:schemeClr val="accent5">
              <a:tint val="40000"/>
              <a:alpha val="90000"/>
              <a:hueOff val="3381768"/>
              <a:satOff val="-61526"/>
              <a:lumOff val="-402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marL="0" lvl="0" indent="0" algn="ctr" defTabSz="666750">
            <a:lnSpc>
              <a:spcPct val="90000"/>
            </a:lnSpc>
            <a:spcBef>
              <a:spcPct val="0"/>
            </a:spcBef>
            <a:spcAft>
              <a:spcPct val="35000"/>
            </a:spcAft>
            <a:buNone/>
          </a:pPr>
          <a:endParaRPr lang="en-US" sz="1500" kern="1200" dirty="0">
            <a:latin typeface="Century Gothic"/>
          </a:endParaRPr>
        </a:p>
      </dsp:txBody>
      <dsp:txXfrm>
        <a:off x="4099544" y="6045578"/>
        <a:ext cx="828040" cy="552026"/>
      </dsp:txXfrm>
    </dsp:sp>
    <dsp:sp modelId="{B3F13C45-0320-43AF-B6BE-DB09953591AC}">
      <dsp:nvSpPr>
        <dsp:cNvPr id="0" name=""/>
        <dsp:cNvSpPr/>
      </dsp:nvSpPr>
      <dsp:spPr>
        <a:xfrm>
          <a:off x="3241" y="6747251"/>
          <a:ext cx="1662730" cy="665092"/>
        </a:xfrm>
        <a:prstGeom prst="chevron">
          <a:avLst/>
        </a:prstGeom>
        <a:solidFill>
          <a:schemeClr val="accent5">
            <a:hueOff val="2852957"/>
            <a:satOff val="-58196"/>
            <a:lumOff val="-15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5080" rIns="0" bIns="5080" numCol="1" spcCol="1270" anchor="ctr" anchorCtr="0">
          <a:noAutofit/>
        </a:bodyPr>
        <a:lstStyle/>
        <a:p>
          <a:pPr marL="0" lvl="0" indent="0" algn="ctr" defTabSz="355600" rtl="0">
            <a:lnSpc>
              <a:spcPct val="90000"/>
            </a:lnSpc>
            <a:spcBef>
              <a:spcPct val="0"/>
            </a:spcBef>
            <a:spcAft>
              <a:spcPct val="35000"/>
            </a:spcAft>
            <a:buNone/>
          </a:pPr>
          <a:r>
            <a:rPr lang="fr-CA" sz="800" kern="1200" dirty="0">
              <a:solidFill>
                <a:schemeClr val="tx1"/>
              </a:solidFill>
            </a:rPr>
            <a:t>Je me sens optimiste face à l’avenir de mon travail dans le domaine de la petite enfance.</a:t>
          </a:r>
          <a:endParaRPr lang="en-US" sz="800" kern="1200" dirty="0">
            <a:solidFill>
              <a:schemeClr val="tx1"/>
            </a:solidFill>
            <a:latin typeface="Century Gothic"/>
          </a:endParaRPr>
        </a:p>
      </dsp:txBody>
      <dsp:txXfrm>
        <a:off x="335787" y="6747251"/>
        <a:ext cx="997638" cy="665092"/>
      </dsp:txXfrm>
    </dsp:sp>
    <dsp:sp modelId="{781F7C2C-F8E3-44F7-96A0-819F07FB9469}">
      <dsp:nvSpPr>
        <dsp:cNvPr id="0" name=""/>
        <dsp:cNvSpPr/>
      </dsp:nvSpPr>
      <dsp:spPr>
        <a:xfrm>
          <a:off x="1449816" y="6803784"/>
          <a:ext cx="1380066" cy="552026"/>
        </a:xfrm>
        <a:prstGeom prst="chevron">
          <a:avLst/>
        </a:prstGeom>
        <a:solidFill>
          <a:schemeClr val="accent5">
            <a:tint val="40000"/>
            <a:alpha val="90000"/>
            <a:hueOff val="3528801"/>
            <a:satOff val="-64201"/>
            <a:lumOff val="-4195"/>
            <a:alphaOff val="0"/>
          </a:schemeClr>
        </a:solidFill>
        <a:ln w="12700" cap="flat" cmpd="sng" algn="ctr">
          <a:solidFill>
            <a:schemeClr val="accent5">
              <a:tint val="40000"/>
              <a:alpha val="90000"/>
              <a:hueOff val="3528801"/>
              <a:satOff val="-64201"/>
              <a:lumOff val="-419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Century Gothic"/>
            </a:rPr>
            <a:t>4.05</a:t>
          </a:r>
        </a:p>
      </dsp:txBody>
      <dsp:txXfrm>
        <a:off x="1725829" y="6803784"/>
        <a:ext cx="828040" cy="552026"/>
      </dsp:txXfrm>
    </dsp:sp>
    <dsp:sp modelId="{38D69D54-E45D-4A88-A0B0-5243AFEEFB74}">
      <dsp:nvSpPr>
        <dsp:cNvPr id="0" name=""/>
        <dsp:cNvSpPr/>
      </dsp:nvSpPr>
      <dsp:spPr>
        <a:xfrm>
          <a:off x="2636674" y="6803784"/>
          <a:ext cx="1380066" cy="552026"/>
        </a:xfrm>
        <a:prstGeom prst="chevron">
          <a:avLst/>
        </a:prstGeom>
        <a:solidFill>
          <a:schemeClr val="accent5">
            <a:tint val="40000"/>
            <a:alpha val="90000"/>
            <a:hueOff val="3675835"/>
            <a:satOff val="-66876"/>
            <a:lumOff val="-4370"/>
            <a:alphaOff val="0"/>
          </a:schemeClr>
        </a:solidFill>
        <a:ln w="12700" cap="flat" cmpd="sng" algn="ctr">
          <a:solidFill>
            <a:schemeClr val="accent5">
              <a:tint val="40000"/>
              <a:alpha val="90000"/>
              <a:hueOff val="3675835"/>
              <a:satOff val="-66876"/>
              <a:lumOff val="-437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entury Gothic"/>
          </a:endParaRPr>
        </a:p>
      </dsp:txBody>
      <dsp:txXfrm>
        <a:off x="2912687" y="6803784"/>
        <a:ext cx="828040" cy="552026"/>
      </dsp:txXfrm>
    </dsp:sp>
    <dsp:sp modelId="{8F539508-0F2A-4770-A9D5-DE90B4974083}">
      <dsp:nvSpPr>
        <dsp:cNvPr id="0" name=""/>
        <dsp:cNvSpPr/>
      </dsp:nvSpPr>
      <dsp:spPr>
        <a:xfrm>
          <a:off x="3823531" y="6803784"/>
          <a:ext cx="1380066" cy="552026"/>
        </a:xfrm>
        <a:prstGeom prst="chevron">
          <a:avLst/>
        </a:prstGeom>
        <a:solidFill>
          <a:schemeClr val="accent5">
            <a:tint val="40000"/>
            <a:alpha val="90000"/>
            <a:hueOff val="3822868"/>
            <a:satOff val="-69551"/>
            <a:lumOff val="-4545"/>
            <a:alphaOff val="0"/>
          </a:schemeClr>
        </a:solidFill>
        <a:ln w="12700" cap="flat" cmpd="sng" algn="ctr">
          <a:solidFill>
            <a:schemeClr val="accent5">
              <a:tint val="40000"/>
              <a:alpha val="90000"/>
              <a:hueOff val="3822868"/>
              <a:satOff val="-69551"/>
              <a:lumOff val="-454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entury Gothic"/>
          </a:endParaRPr>
        </a:p>
      </dsp:txBody>
      <dsp:txXfrm>
        <a:off x="4099544" y="6803784"/>
        <a:ext cx="828040" cy="5520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5D3528-9361-48EC-B8D9-030FF841718C}">
      <dsp:nvSpPr>
        <dsp:cNvPr id="0" name=""/>
        <dsp:cNvSpPr/>
      </dsp:nvSpPr>
      <dsp:spPr>
        <a:xfrm>
          <a:off x="2145" y="1699526"/>
          <a:ext cx="1793357" cy="448339"/>
        </a:xfrm>
        <a:prstGeom prst="roundRect">
          <a:avLst>
            <a:gd name="adj" fmla="val 10000"/>
          </a:avLst>
        </a:prstGeom>
        <a:solidFill>
          <a:schemeClr val="accent2">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t>MESURES</a:t>
          </a:r>
          <a:endParaRPr lang="en-US" sz="2000" b="1" kern="1200" dirty="0">
            <a:effectLst>
              <a:outerShdw blurRad="50800" dist="38100" dir="2700000" algn="tl" rotWithShape="0">
                <a:schemeClr val="tx1">
                  <a:alpha val="50000"/>
                </a:schemeClr>
              </a:outerShdw>
            </a:effectLst>
            <a:latin typeface="+mj-lt"/>
            <a:ea typeface="+mj-lt"/>
            <a:cs typeface="+mj-lt"/>
          </a:endParaRPr>
        </a:p>
      </dsp:txBody>
      <dsp:txXfrm>
        <a:off x="15276" y="1712657"/>
        <a:ext cx="1767095" cy="422077"/>
      </dsp:txXfrm>
    </dsp:sp>
    <dsp:sp modelId="{D4909866-A4B0-440E-8FDE-634C87DF2BF5}">
      <dsp:nvSpPr>
        <dsp:cNvPr id="0" name=""/>
        <dsp:cNvSpPr/>
      </dsp:nvSpPr>
      <dsp:spPr>
        <a:xfrm rot="5400000">
          <a:off x="859594" y="2187095"/>
          <a:ext cx="78459" cy="78459"/>
        </a:xfrm>
        <a:prstGeom prst="rightArrow">
          <a:avLst>
            <a:gd name="adj1" fmla="val 667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6962206-A31B-40AB-B9EF-40618F56E3C2}">
      <dsp:nvSpPr>
        <dsp:cNvPr id="0" name=""/>
        <dsp:cNvSpPr/>
      </dsp:nvSpPr>
      <dsp:spPr>
        <a:xfrm>
          <a:off x="2145" y="2304784"/>
          <a:ext cx="1793357" cy="448339"/>
        </a:xfrm>
        <a:prstGeom prst="roundRect">
          <a:avLst>
            <a:gd name="adj" fmla="val 10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400050" rtl="0">
            <a:lnSpc>
              <a:spcPct val="90000"/>
            </a:lnSpc>
            <a:spcBef>
              <a:spcPct val="0"/>
            </a:spcBef>
            <a:spcAft>
              <a:spcPct val="35000"/>
            </a:spcAft>
            <a:buNone/>
          </a:pPr>
          <a:r>
            <a:rPr lang="fr-CA" sz="900" kern="1200" dirty="0"/>
            <a:t>N</a:t>
          </a:r>
          <a:r>
            <a:rPr lang="fr-CA" sz="900" kern="1200" baseline="30000" dirty="0"/>
            <a:t>bre</a:t>
          </a:r>
          <a:r>
            <a:rPr lang="fr-CA" sz="900" kern="1200" dirty="0"/>
            <a:t> d’heures consacrées à l’apprentissage et à la documentation par les leaders pédagogiques</a:t>
          </a:r>
          <a:endParaRPr lang="en-US" sz="900" b="0" kern="1200" dirty="0">
            <a:effectLst>
              <a:outerShdw blurRad="50800" dist="38100" dir="2700000" algn="tl" rotWithShape="0">
                <a:schemeClr val="tx1">
                  <a:alpha val="50000"/>
                </a:schemeClr>
              </a:outerShdw>
            </a:effectLst>
          </a:endParaRPr>
        </a:p>
      </dsp:txBody>
      <dsp:txXfrm>
        <a:off x="15276" y="2317915"/>
        <a:ext cx="1767095" cy="422077"/>
      </dsp:txXfrm>
    </dsp:sp>
    <dsp:sp modelId="{F5A22BED-58D9-47D6-BFC0-C48B9B5F1A03}">
      <dsp:nvSpPr>
        <dsp:cNvPr id="0" name=""/>
        <dsp:cNvSpPr/>
      </dsp:nvSpPr>
      <dsp:spPr>
        <a:xfrm rot="5400000">
          <a:off x="859594" y="2792353"/>
          <a:ext cx="78459" cy="78459"/>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89FA85D-7490-4130-A27F-08643DE67426}">
      <dsp:nvSpPr>
        <dsp:cNvPr id="0" name=""/>
        <dsp:cNvSpPr/>
      </dsp:nvSpPr>
      <dsp:spPr>
        <a:xfrm>
          <a:off x="2145" y="2910043"/>
          <a:ext cx="1793357" cy="448339"/>
        </a:xfrm>
        <a:prstGeom prst="roundRect">
          <a:avLst>
            <a:gd name="adj" fmla="val 10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400050" rtl="0">
            <a:lnSpc>
              <a:spcPct val="90000"/>
            </a:lnSpc>
            <a:spcBef>
              <a:spcPct val="0"/>
            </a:spcBef>
            <a:spcAft>
              <a:spcPct val="35000"/>
            </a:spcAft>
            <a:buNone/>
          </a:pPr>
          <a:r>
            <a:rPr lang="fr-CA" sz="900" kern="1200" dirty="0"/>
            <a:t>N</a:t>
          </a:r>
          <a:r>
            <a:rPr lang="fr-CA" sz="900" kern="1200" baseline="30000" dirty="0"/>
            <a:t>bre</a:t>
          </a:r>
          <a:r>
            <a:rPr lang="fr-CA" sz="900" kern="1200" dirty="0"/>
            <a:t> d’heures consacrées à la consultation et à la planification avec l’équipe de direction</a:t>
          </a:r>
          <a:endParaRPr lang="en-US" sz="900" b="1" kern="1200" dirty="0">
            <a:effectLst>
              <a:outerShdw blurRad="50800" dist="38100" dir="2700000" algn="tl" rotWithShape="0">
                <a:schemeClr val="tx1">
                  <a:alpha val="50000"/>
                </a:schemeClr>
              </a:outerShdw>
            </a:effectLst>
            <a:latin typeface="+mj-lt"/>
            <a:ea typeface="+mj-lt"/>
            <a:cs typeface="+mj-lt"/>
          </a:endParaRPr>
        </a:p>
      </dsp:txBody>
      <dsp:txXfrm>
        <a:off x="15276" y="2923174"/>
        <a:ext cx="1767095" cy="422077"/>
      </dsp:txXfrm>
    </dsp:sp>
    <dsp:sp modelId="{6A9E8927-414C-4EAF-A949-4FD98BF01FC5}">
      <dsp:nvSpPr>
        <dsp:cNvPr id="0" name=""/>
        <dsp:cNvSpPr/>
      </dsp:nvSpPr>
      <dsp:spPr>
        <a:xfrm rot="5400000">
          <a:off x="859594" y="3397612"/>
          <a:ext cx="78459" cy="78459"/>
        </a:xfrm>
        <a:prstGeom prst="rightArrow">
          <a:avLst>
            <a:gd name="adj1" fmla="val 667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44830F-C53C-4BE2-8CCB-7E15350252A6}">
      <dsp:nvSpPr>
        <dsp:cNvPr id="0" name=""/>
        <dsp:cNvSpPr/>
      </dsp:nvSpPr>
      <dsp:spPr>
        <a:xfrm>
          <a:off x="2145" y="3515301"/>
          <a:ext cx="1793357" cy="448339"/>
        </a:xfrm>
        <a:prstGeom prst="roundRect">
          <a:avLst>
            <a:gd name="adj" fmla="val 10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rtl="0">
            <a:lnSpc>
              <a:spcPct val="90000"/>
            </a:lnSpc>
            <a:spcBef>
              <a:spcPct val="0"/>
            </a:spcBef>
            <a:spcAft>
              <a:spcPct val="35000"/>
            </a:spcAft>
            <a:buNone/>
          </a:pPr>
          <a:r>
            <a:rPr lang="fr-CA" sz="1000" kern="1200" dirty="0"/>
            <a:t>N</a:t>
          </a:r>
          <a:r>
            <a:rPr lang="fr-CA" sz="1000" kern="1200" baseline="30000" dirty="0"/>
            <a:t>bre</a:t>
          </a:r>
          <a:r>
            <a:rPr lang="fr-CA" sz="1000" kern="1200" dirty="0"/>
            <a:t> d’heures consacrées au soutien direct des membres de leur équipe par les l. </a:t>
          </a:r>
          <a:r>
            <a:rPr lang="fr-CA" sz="1000" kern="1200" dirty="0" err="1"/>
            <a:t>p.s</a:t>
          </a:r>
          <a:endParaRPr lang="en-US" sz="1200" kern="1200" dirty="0">
            <a:effectLst>
              <a:outerShdw blurRad="50800" dist="38100" dir="2700000" algn="tl" rotWithShape="0">
                <a:schemeClr val="tx1">
                  <a:alpha val="50000"/>
                </a:schemeClr>
              </a:outerShdw>
            </a:effectLst>
          </a:endParaRPr>
        </a:p>
      </dsp:txBody>
      <dsp:txXfrm>
        <a:off x="15276" y="3528432"/>
        <a:ext cx="1767095" cy="422077"/>
      </dsp:txXfrm>
    </dsp:sp>
    <dsp:sp modelId="{57CC1B6D-8620-4E8F-BFCC-6A9F25FC0254}">
      <dsp:nvSpPr>
        <dsp:cNvPr id="0" name=""/>
        <dsp:cNvSpPr/>
      </dsp:nvSpPr>
      <dsp:spPr>
        <a:xfrm rot="5400000">
          <a:off x="859594" y="4002870"/>
          <a:ext cx="78459" cy="78459"/>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DE85F1-F68F-4C54-B60F-E99A8E439105}">
      <dsp:nvSpPr>
        <dsp:cNvPr id="0" name=""/>
        <dsp:cNvSpPr/>
      </dsp:nvSpPr>
      <dsp:spPr>
        <a:xfrm>
          <a:off x="2145" y="4120559"/>
          <a:ext cx="1793357" cy="600886"/>
        </a:xfrm>
        <a:prstGeom prst="roundRect">
          <a:avLst>
            <a:gd name="adj" fmla="val 10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fr-CA" sz="1200" kern="1200" dirty="0"/>
            <a:t>N</a:t>
          </a:r>
          <a:r>
            <a:rPr lang="fr-CA" sz="1200" kern="1200" baseline="30000" dirty="0"/>
            <a:t>bre</a:t>
          </a:r>
          <a:r>
            <a:rPr lang="fr-CA" sz="1200" kern="1200" dirty="0"/>
            <a:t> d’heures passées en consultation avec les coordonnatrices de la qualité</a:t>
          </a:r>
          <a:endParaRPr lang="en-US" sz="1200" b="1" kern="1200" dirty="0">
            <a:effectLst/>
          </a:endParaRPr>
        </a:p>
      </dsp:txBody>
      <dsp:txXfrm>
        <a:off x="19744" y="4138158"/>
        <a:ext cx="1758159" cy="565688"/>
      </dsp:txXfrm>
    </dsp:sp>
    <dsp:sp modelId="{4DCC78CE-C3CC-4618-9CB5-11856DB46AFF}">
      <dsp:nvSpPr>
        <dsp:cNvPr id="0" name=""/>
        <dsp:cNvSpPr/>
      </dsp:nvSpPr>
      <dsp:spPr>
        <a:xfrm>
          <a:off x="2046573" y="1699526"/>
          <a:ext cx="1793357" cy="448339"/>
        </a:xfrm>
        <a:prstGeom prst="roundRect">
          <a:avLst>
            <a:gd name="adj" fmla="val 10000"/>
          </a:avLst>
        </a:prstGeom>
        <a:solidFill>
          <a:schemeClr val="accent2"/>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err="1">
              <a:effectLst>
                <a:outerShdw blurRad="50800" dist="38100" dir="2700000" algn="tl" rotWithShape="0">
                  <a:schemeClr val="tx1">
                    <a:alpha val="50000"/>
                  </a:schemeClr>
                </a:outerShdw>
              </a:effectLst>
              <a:latin typeface="+mj-lt"/>
            </a:rPr>
            <a:t>Juillet</a:t>
          </a:r>
          <a:r>
            <a:rPr lang="en-US" sz="2000" b="1" kern="1200" dirty="0">
              <a:effectLst>
                <a:outerShdw blurRad="50800" dist="38100" dir="2700000" algn="tl" rotWithShape="0">
                  <a:schemeClr val="tx1">
                    <a:alpha val="50000"/>
                  </a:schemeClr>
                </a:outerShdw>
              </a:effectLst>
              <a:latin typeface="+mj-lt"/>
            </a:rPr>
            <a:t> 2022</a:t>
          </a:r>
        </a:p>
      </dsp:txBody>
      <dsp:txXfrm>
        <a:off x="2059704" y="1712657"/>
        <a:ext cx="1767095" cy="422077"/>
      </dsp:txXfrm>
    </dsp:sp>
    <dsp:sp modelId="{8D10C7EE-000F-420D-8097-4A518F628228}">
      <dsp:nvSpPr>
        <dsp:cNvPr id="0" name=""/>
        <dsp:cNvSpPr/>
      </dsp:nvSpPr>
      <dsp:spPr>
        <a:xfrm rot="5400000">
          <a:off x="2904022" y="2187095"/>
          <a:ext cx="78459" cy="78459"/>
        </a:xfrm>
        <a:prstGeom prst="rightArrow">
          <a:avLst>
            <a:gd name="adj1" fmla="val 667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1B44F8A-5A72-4A05-A88D-340E3ED8CC62}">
      <dsp:nvSpPr>
        <dsp:cNvPr id="0" name=""/>
        <dsp:cNvSpPr/>
      </dsp:nvSpPr>
      <dsp:spPr>
        <a:xfrm>
          <a:off x="2046573" y="2304784"/>
          <a:ext cx="1793357" cy="448339"/>
        </a:xfrm>
        <a:prstGeom prst="roundRect">
          <a:avLst>
            <a:gd name="adj" fmla="val 10000"/>
          </a:avLst>
        </a:prstGeom>
        <a:no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b="1" kern="1200" dirty="0">
              <a:effectLst>
                <a:outerShdw blurRad="50800" dist="38100" dir="2700000" algn="tl" rotWithShape="0">
                  <a:schemeClr val="tx1">
                    <a:alpha val="50000"/>
                  </a:schemeClr>
                </a:outerShdw>
              </a:effectLst>
              <a:latin typeface="+mj-lt"/>
            </a:rPr>
            <a:t>1453</a:t>
          </a:r>
        </a:p>
      </dsp:txBody>
      <dsp:txXfrm>
        <a:off x="2059704" y="2317915"/>
        <a:ext cx="1767095" cy="422077"/>
      </dsp:txXfrm>
    </dsp:sp>
    <dsp:sp modelId="{C5ECB8A5-CACD-4B00-95F2-065503654877}">
      <dsp:nvSpPr>
        <dsp:cNvPr id="0" name=""/>
        <dsp:cNvSpPr/>
      </dsp:nvSpPr>
      <dsp:spPr>
        <a:xfrm rot="5400000">
          <a:off x="2904022" y="2792353"/>
          <a:ext cx="78459" cy="78459"/>
        </a:xfrm>
        <a:prstGeom prst="rightArrow">
          <a:avLst>
            <a:gd name="adj1" fmla="val 667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7AEBCF8-F74A-490B-94B3-F9FED9A10E09}">
      <dsp:nvSpPr>
        <dsp:cNvPr id="0" name=""/>
        <dsp:cNvSpPr/>
      </dsp:nvSpPr>
      <dsp:spPr>
        <a:xfrm>
          <a:off x="2046573" y="2910043"/>
          <a:ext cx="1793357" cy="448339"/>
        </a:xfrm>
        <a:prstGeom prst="roundRect">
          <a:avLst>
            <a:gd name="adj" fmla="val 10000"/>
          </a:avLst>
        </a:prstGeom>
        <a:no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b="1" kern="1200" dirty="0">
              <a:effectLst>
                <a:outerShdw blurRad="50800" dist="38100" dir="2700000" algn="tl" rotWithShape="0">
                  <a:schemeClr val="tx1">
                    <a:alpha val="50000"/>
                  </a:schemeClr>
                </a:outerShdw>
              </a:effectLst>
              <a:latin typeface="+mj-lt"/>
            </a:rPr>
            <a:t>540</a:t>
          </a:r>
        </a:p>
      </dsp:txBody>
      <dsp:txXfrm>
        <a:off x="2059704" y="2923174"/>
        <a:ext cx="1767095" cy="422077"/>
      </dsp:txXfrm>
    </dsp:sp>
    <dsp:sp modelId="{E1F817C2-71A8-4924-8525-C1E74E8235E3}">
      <dsp:nvSpPr>
        <dsp:cNvPr id="0" name=""/>
        <dsp:cNvSpPr/>
      </dsp:nvSpPr>
      <dsp:spPr>
        <a:xfrm rot="5400000">
          <a:off x="2904022" y="3397612"/>
          <a:ext cx="78459" cy="78459"/>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36DA5B-DB16-4ABC-9129-7FEF4A1C0C11}">
      <dsp:nvSpPr>
        <dsp:cNvPr id="0" name=""/>
        <dsp:cNvSpPr/>
      </dsp:nvSpPr>
      <dsp:spPr>
        <a:xfrm>
          <a:off x="2046573" y="3515301"/>
          <a:ext cx="1793357" cy="448339"/>
        </a:xfrm>
        <a:prstGeom prst="roundRect">
          <a:avLst>
            <a:gd name="adj" fmla="val 10000"/>
          </a:avLst>
        </a:prstGeom>
        <a:no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b="1" kern="1200" dirty="0">
              <a:effectLst>
                <a:outerShdw blurRad="50800" dist="38100" dir="2700000" algn="tl" rotWithShape="0">
                  <a:schemeClr val="tx1">
                    <a:alpha val="50000"/>
                  </a:schemeClr>
                </a:outerShdw>
              </a:effectLst>
              <a:latin typeface="+mj-lt"/>
            </a:rPr>
            <a:t>1770</a:t>
          </a:r>
        </a:p>
      </dsp:txBody>
      <dsp:txXfrm>
        <a:off x="2059704" y="3528432"/>
        <a:ext cx="1767095" cy="422077"/>
      </dsp:txXfrm>
    </dsp:sp>
    <dsp:sp modelId="{213DCFDA-7F39-4BA6-A541-B2616CC09C78}">
      <dsp:nvSpPr>
        <dsp:cNvPr id="0" name=""/>
        <dsp:cNvSpPr/>
      </dsp:nvSpPr>
      <dsp:spPr>
        <a:xfrm rot="5400000">
          <a:off x="2904022" y="4002870"/>
          <a:ext cx="78459" cy="78459"/>
        </a:xfrm>
        <a:prstGeom prst="rightArrow">
          <a:avLst>
            <a:gd name="adj1" fmla="val 667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E1102CD-C6BF-4172-BDF7-C82F304F514F}">
      <dsp:nvSpPr>
        <dsp:cNvPr id="0" name=""/>
        <dsp:cNvSpPr/>
      </dsp:nvSpPr>
      <dsp:spPr>
        <a:xfrm>
          <a:off x="2046573" y="4120559"/>
          <a:ext cx="1793357" cy="448339"/>
        </a:xfrm>
        <a:prstGeom prst="roundRect">
          <a:avLst>
            <a:gd name="adj" fmla="val 10000"/>
          </a:avLst>
        </a:prstGeom>
        <a:no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b="1" kern="1200" dirty="0">
              <a:effectLst>
                <a:outerShdw blurRad="50800" dist="38100" dir="2700000" algn="tl" rotWithShape="0">
                  <a:schemeClr val="tx1">
                    <a:alpha val="50000"/>
                  </a:schemeClr>
                </a:outerShdw>
              </a:effectLst>
              <a:latin typeface="+mj-lt"/>
            </a:rPr>
            <a:t>87</a:t>
          </a:r>
        </a:p>
      </dsp:txBody>
      <dsp:txXfrm>
        <a:off x="2059704" y="4133690"/>
        <a:ext cx="1767095" cy="422077"/>
      </dsp:txXfrm>
    </dsp:sp>
    <dsp:sp modelId="{E1F9F90A-7045-4D35-97B0-EA0C4FA0125F}">
      <dsp:nvSpPr>
        <dsp:cNvPr id="0" name=""/>
        <dsp:cNvSpPr/>
      </dsp:nvSpPr>
      <dsp:spPr>
        <a:xfrm>
          <a:off x="4091001" y="1699526"/>
          <a:ext cx="1793357" cy="448339"/>
        </a:xfrm>
        <a:prstGeom prst="roundRect">
          <a:avLst>
            <a:gd name="adj" fmla="val 10000"/>
          </a:avLst>
        </a:prstGeom>
        <a:solidFill>
          <a:schemeClr val="accent3"/>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err="1">
              <a:effectLst>
                <a:outerShdw blurRad="50800" dist="38100" dir="2700000" algn="tl" rotWithShape="0">
                  <a:schemeClr val="tx1">
                    <a:alpha val="50000"/>
                  </a:schemeClr>
                </a:outerShdw>
              </a:effectLst>
              <a:latin typeface="+mj-lt"/>
            </a:rPr>
            <a:t>Octobre</a:t>
          </a:r>
          <a:r>
            <a:rPr lang="en-US" sz="2000" b="1" kern="1200" dirty="0">
              <a:effectLst>
                <a:outerShdw blurRad="50800" dist="38100" dir="2700000" algn="tl" rotWithShape="0">
                  <a:schemeClr val="tx1">
                    <a:alpha val="50000"/>
                  </a:schemeClr>
                </a:outerShdw>
              </a:effectLst>
              <a:latin typeface="+mj-lt"/>
            </a:rPr>
            <a:t> 2022</a:t>
          </a:r>
        </a:p>
      </dsp:txBody>
      <dsp:txXfrm>
        <a:off x="4104132" y="1712657"/>
        <a:ext cx="1767095" cy="422077"/>
      </dsp:txXfrm>
    </dsp:sp>
    <dsp:sp modelId="{A151026A-6F20-40DC-99A8-B08F19E35D6C}">
      <dsp:nvSpPr>
        <dsp:cNvPr id="0" name=""/>
        <dsp:cNvSpPr/>
      </dsp:nvSpPr>
      <dsp:spPr>
        <a:xfrm rot="5400000">
          <a:off x="4948450" y="2187095"/>
          <a:ext cx="78459" cy="78459"/>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6F41E47-ED81-4C55-A886-6160A571C170}">
      <dsp:nvSpPr>
        <dsp:cNvPr id="0" name=""/>
        <dsp:cNvSpPr/>
      </dsp:nvSpPr>
      <dsp:spPr>
        <a:xfrm>
          <a:off x="4091001" y="2304784"/>
          <a:ext cx="1793357" cy="448339"/>
        </a:xfrm>
        <a:prstGeom prst="roundRect">
          <a:avLst>
            <a:gd name="adj" fmla="val 10000"/>
          </a:avLst>
        </a:prstGeom>
        <a:no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b="1" kern="1200">
            <a:effectLst>
              <a:outerShdw blurRad="50800" dist="38100" dir="2700000" algn="tl" rotWithShape="0">
                <a:schemeClr val="tx1">
                  <a:alpha val="50000"/>
                </a:schemeClr>
              </a:outerShdw>
            </a:effectLst>
            <a:latin typeface="+mj-lt"/>
          </a:endParaRPr>
        </a:p>
      </dsp:txBody>
      <dsp:txXfrm>
        <a:off x="4104132" y="2317915"/>
        <a:ext cx="1767095" cy="422077"/>
      </dsp:txXfrm>
    </dsp:sp>
    <dsp:sp modelId="{D66EFA6D-AA22-4D80-A300-C72911E10F01}">
      <dsp:nvSpPr>
        <dsp:cNvPr id="0" name=""/>
        <dsp:cNvSpPr/>
      </dsp:nvSpPr>
      <dsp:spPr>
        <a:xfrm rot="5400000">
          <a:off x="4948450" y="2792353"/>
          <a:ext cx="78459" cy="78459"/>
        </a:xfrm>
        <a:prstGeom prst="rightArrow">
          <a:avLst>
            <a:gd name="adj1" fmla="val 667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9A99526-3661-4CC8-B19D-B456EA417DBB}">
      <dsp:nvSpPr>
        <dsp:cNvPr id="0" name=""/>
        <dsp:cNvSpPr/>
      </dsp:nvSpPr>
      <dsp:spPr>
        <a:xfrm>
          <a:off x="4091001" y="2910043"/>
          <a:ext cx="1793357" cy="448339"/>
        </a:xfrm>
        <a:prstGeom prst="roundRect">
          <a:avLst>
            <a:gd name="adj" fmla="val 10000"/>
          </a:avLst>
        </a:prstGeom>
        <a:no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b="1" kern="1200" dirty="0">
            <a:effectLst>
              <a:outerShdw blurRad="50800" dist="38100" dir="2700000" algn="tl" rotWithShape="0">
                <a:schemeClr val="tx1">
                  <a:alpha val="50000"/>
                </a:schemeClr>
              </a:outerShdw>
            </a:effectLst>
            <a:latin typeface="+mj-lt"/>
          </a:endParaRPr>
        </a:p>
      </dsp:txBody>
      <dsp:txXfrm>
        <a:off x="4104132" y="2923174"/>
        <a:ext cx="1767095" cy="422077"/>
      </dsp:txXfrm>
    </dsp:sp>
    <dsp:sp modelId="{1AC03E84-DFF1-4B32-B548-84A1AA2DDEAB}">
      <dsp:nvSpPr>
        <dsp:cNvPr id="0" name=""/>
        <dsp:cNvSpPr/>
      </dsp:nvSpPr>
      <dsp:spPr>
        <a:xfrm rot="5400000">
          <a:off x="4948450" y="3397612"/>
          <a:ext cx="78459" cy="78459"/>
        </a:xfrm>
        <a:prstGeom prst="rightArrow">
          <a:avLst>
            <a:gd name="adj1" fmla="val 667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BBF231-A4E6-4B1C-87CC-8FBA5B8681B9}">
      <dsp:nvSpPr>
        <dsp:cNvPr id="0" name=""/>
        <dsp:cNvSpPr/>
      </dsp:nvSpPr>
      <dsp:spPr>
        <a:xfrm>
          <a:off x="4091001" y="3515301"/>
          <a:ext cx="1793357" cy="448339"/>
        </a:xfrm>
        <a:prstGeom prst="roundRect">
          <a:avLst>
            <a:gd name="adj" fmla="val 10000"/>
          </a:avLst>
        </a:prstGeom>
        <a:no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b="1" kern="1200" dirty="0">
            <a:effectLst>
              <a:outerShdw blurRad="50800" dist="38100" dir="2700000" algn="tl" rotWithShape="0">
                <a:schemeClr val="tx1">
                  <a:alpha val="50000"/>
                </a:schemeClr>
              </a:outerShdw>
            </a:effectLst>
            <a:latin typeface="+mj-lt"/>
          </a:endParaRPr>
        </a:p>
      </dsp:txBody>
      <dsp:txXfrm>
        <a:off x="4104132" y="3528432"/>
        <a:ext cx="1767095" cy="422077"/>
      </dsp:txXfrm>
    </dsp:sp>
    <dsp:sp modelId="{56DBEE7F-7E7C-4DB9-B25C-1C5A68B50AAE}">
      <dsp:nvSpPr>
        <dsp:cNvPr id="0" name=""/>
        <dsp:cNvSpPr/>
      </dsp:nvSpPr>
      <dsp:spPr>
        <a:xfrm rot="5400000">
          <a:off x="4948450" y="4002870"/>
          <a:ext cx="78459" cy="78459"/>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B78A13-2E78-465B-A163-AD36D7CB2170}">
      <dsp:nvSpPr>
        <dsp:cNvPr id="0" name=""/>
        <dsp:cNvSpPr/>
      </dsp:nvSpPr>
      <dsp:spPr>
        <a:xfrm>
          <a:off x="4091001" y="4120559"/>
          <a:ext cx="1793357" cy="448339"/>
        </a:xfrm>
        <a:prstGeom prst="roundRect">
          <a:avLst>
            <a:gd name="adj" fmla="val 10000"/>
          </a:avLst>
        </a:prstGeom>
        <a:no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b="1" kern="1200">
            <a:effectLst>
              <a:outerShdw blurRad="50800" dist="38100" dir="2700000" algn="tl" rotWithShape="0">
                <a:schemeClr val="tx1">
                  <a:alpha val="50000"/>
                </a:schemeClr>
              </a:outerShdw>
            </a:effectLst>
            <a:latin typeface="+mj-lt"/>
          </a:endParaRPr>
        </a:p>
      </dsp:txBody>
      <dsp:txXfrm>
        <a:off x="4104132" y="4133690"/>
        <a:ext cx="1767095" cy="422077"/>
      </dsp:txXfrm>
    </dsp:sp>
    <dsp:sp modelId="{EAA9900D-92E4-4206-A503-E128C0008536}">
      <dsp:nvSpPr>
        <dsp:cNvPr id="0" name=""/>
        <dsp:cNvSpPr/>
      </dsp:nvSpPr>
      <dsp:spPr>
        <a:xfrm>
          <a:off x="6135428" y="1699526"/>
          <a:ext cx="1793357" cy="448339"/>
        </a:xfrm>
        <a:prstGeom prst="roundRect">
          <a:avLst>
            <a:gd name="adj" fmla="val 10000"/>
          </a:avLst>
        </a:prstGeom>
        <a:solidFill>
          <a:schemeClr val="accent4"/>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effectLst>
                <a:outerShdw blurRad="50800" dist="38100" dir="2700000" algn="tl" rotWithShape="0">
                  <a:schemeClr val="tx1">
                    <a:alpha val="50000"/>
                  </a:schemeClr>
                </a:outerShdw>
              </a:effectLst>
              <a:latin typeface="+mj-lt"/>
            </a:rPr>
            <a:t>Janvier 2023</a:t>
          </a:r>
          <a:endParaRPr lang="ru-RU" sz="2000" b="1" kern="1200" dirty="0">
            <a:effectLst>
              <a:outerShdw blurRad="50800" dist="38100" dir="2700000" algn="tl" rotWithShape="0">
                <a:schemeClr val="tx1">
                  <a:alpha val="50000"/>
                </a:schemeClr>
              </a:outerShdw>
            </a:effectLst>
            <a:latin typeface="+mj-lt"/>
          </a:endParaRPr>
        </a:p>
      </dsp:txBody>
      <dsp:txXfrm>
        <a:off x="6148559" y="1712657"/>
        <a:ext cx="1767095" cy="422077"/>
      </dsp:txXfrm>
    </dsp:sp>
    <dsp:sp modelId="{4CE81832-530D-4173-96E3-66BC6AB69565}">
      <dsp:nvSpPr>
        <dsp:cNvPr id="0" name=""/>
        <dsp:cNvSpPr/>
      </dsp:nvSpPr>
      <dsp:spPr>
        <a:xfrm rot="5400000">
          <a:off x="6992878" y="2187095"/>
          <a:ext cx="78459" cy="78459"/>
        </a:xfrm>
        <a:prstGeom prst="rightArrow">
          <a:avLst>
            <a:gd name="adj1" fmla="val 667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B05EF8-8C92-479C-87AF-B3086DB44BFE}">
      <dsp:nvSpPr>
        <dsp:cNvPr id="0" name=""/>
        <dsp:cNvSpPr/>
      </dsp:nvSpPr>
      <dsp:spPr>
        <a:xfrm>
          <a:off x="6135428" y="2304784"/>
          <a:ext cx="1793357" cy="448339"/>
        </a:xfrm>
        <a:prstGeom prst="roundRect">
          <a:avLst>
            <a:gd name="adj" fmla="val 10000"/>
          </a:avLst>
        </a:prstGeom>
        <a:no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ru-RU" sz="2500" b="1" kern="1200" dirty="0">
            <a:effectLst>
              <a:outerShdw blurRad="50800" dist="38100" dir="2700000" algn="tl" rotWithShape="0">
                <a:schemeClr val="tx1">
                  <a:alpha val="50000"/>
                </a:schemeClr>
              </a:outerShdw>
            </a:effectLst>
            <a:latin typeface="+mj-lt"/>
          </a:endParaRPr>
        </a:p>
      </dsp:txBody>
      <dsp:txXfrm>
        <a:off x="6148559" y="2317915"/>
        <a:ext cx="1767095" cy="422077"/>
      </dsp:txXfrm>
    </dsp:sp>
    <dsp:sp modelId="{080DD114-B5D9-4C49-B4B1-B178135E8F4E}">
      <dsp:nvSpPr>
        <dsp:cNvPr id="0" name=""/>
        <dsp:cNvSpPr/>
      </dsp:nvSpPr>
      <dsp:spPr>
        <a:xfrm rot="5400000">
          <a:off x="6992878" y="2792353"/>
          <a:ext cx="78459" cy="78459"/>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244F82-5133-47B4-9766-8D3BAB1A46FE}">
      <dsp:nvSpPr>
        <dsp:cNvPr id="0" name=""/>
        <dsp:cNvSpPr/>
      </dsp:nvSpPr>
      <dsp:spPr>
        <a:xfrm>
          <a:off x="6135428" y="2910043"/>
          <a:ext cx="1793357" cy="448339"/>
        </a:xfrm>
        <a:prstGeom prst="roundRect">
          <a:avLst>
            <a:gd name="adj" fmla="val 10000"/>
          </a:avLst>
        </a:prstGeom>
        <a:no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ru-RU" sz="2500" b="1" kern="1200" dirty="0">
            <a:effectLst>
              <a:outerShdw blurRad="50800" dist="38100" dir="2700000" algn="tl" rotWithShape="0">
                <a:schemeClr val="tx1">
                  <a:alpha val="50000"/>
                </a:schemeClr>
              </a:outerShdw>
            </a:effectLst>
            <a:latin typeface="+mj-lt"/>
          </a:endParaRPr>
        </a:p>
      </dsp:txBody>
      <dsp:txXfrm>
        <a:off x="6148559" y="2923174"/>
        <a:ext cx="1767095" cy="422077"/>
      </dsp:txXfrm>
    </dsp:sp>
    <dsp:sp modelId="{0209CD53-20E5-4015-BAF1-884F5DF84E37}">
      <dsp:nvSpPr>
        <dsp:cNvPr id="0" name=""/>
        <dsp:cNvSpPr/>
      </dsp:nvSpPr>
      <dsp:spPr>
        <a:xfrm rot="5400000">
          <a:off x="6992878" y="3397612"/>
          <a:ext cx="78459" cy="78459"/>
        </a:xfrm>
        <a:prstGeom prst="rightArrow">
          <a:avLst>
            <a:gd name="adj1" fmla="val 667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106267-A6E6-4527-BBA8-F042AA31DC94}">
      <dsp:nvSpPr>
        <dsp:cNvPr id="0" name=""/>
        <dsp:cNvSpPr/>
      </dsp:nvSpPr>
      <dsp:spPr>
        <a:xfrm>
          <a:off x="6135428" y="3515301"/>
          <a:ext cx="1793357" cy="448339"/>
        </a:xfrm>
        <a:prstGeom prst="roundRect">
          <a:avLst>
            <a:gd name="adj" fmla="val 10000"/>
          </a:avLst>
        </a:prstGeom>
        <a:no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ru-RU" sz="2500" b="1" kern="1200" dirty="0">
            <a:effectLst>
              <a:outerShdw blurRad="50800" dist="38100" dir="2700000" algn="tl" rotWithShape="0">
                <a:schemeClr val="tx1">
                  <a:alpha val="50000"/>
                </a:schemeClr>
              </a:outerShdw>
            </a:effectLst>
            <a:latin typeface="+mj-lt"/>
          </a:endParaRPr>
        </a:p>
      </dsp:txBody>
      <dsp:txXfrm>
        <a:off x="6148559" y="3528432"/>
        <a:ext cx="1767095" cy="422077"/>
      </dsp:txXfrm>
    </dsp:sp>
    <dsp:sp modelId="{BA7C2363-1129-4468-B6F7-DF636DC224EA}">
      <dsp:nvSpPr>
        <dsp:cNvPr id="0" name=""/>
        <dsp:cNvSpPr/>
      </dsp:nvSpPr>
      <dsp:spPr>
        <a:xfrm rot="5400000">
          <a:off x="6992878" y="4002870"/>
          <a:ext cx="78459" cy="78459"/>
        </a:xfrm>
        <a:prstGeom prst="rightArrow">
          <a:avLst>
            <a:gd name="adj1" fmla="val 667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A0AE55C-8315-47CB-8C61-00D16A2BFBB7}">
      <dsp:nvSpPr>
        <dsp:cNvPr id="0" name=""/>
        <dsp:cNvSpPr/>
      </dsp:nvSpPr>
      <dsp:spPr>
        <a:xfrm>
          <a:off x="6135428" y="4120559"/>
          <a:ext cx="1793357" cy="448339"/>
        </a:xfrm>
        <a:prstGeom prst="roundRect">
          <a:avLst>
            <a:gd name="adj" fmla="val 10000"/>
          </a:avLst>
        </a:prstGeom>
        <a:no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ru-RU" sz="2500" b="1" kern="1200" dirty="0">
            <a:effectLst>
              <a:outerShdw blurRad="50800" dist="38100" dir="2700000" algn="tl" rotWithShape="0">
                <a:schemeClr val="tx1">
                  <a:alpha val="50000"/>
                </a:schemeClr>
              </a:outerShdw>
            </a:effectLst>
            <a:latin typeface="+mj-lt"/>
          </a:endParaRPr>
        </a:p>
      </dsp:txBody>
      <dsp:txXfrm>
        <a:off x="6148559" y="4133690"/>
        <a:ext cx="1767095" cy="422077"/>
      </dsp:txXfrm>
    </dsp:sp>
    <dsp:sp modelId="{A7E64747-5208-4DAF-B534-64FAFD771F5A}">
      <dsp:nvSpPr>
        <dsp:cNvPr id="0" name=""/>
        <dsp:cNvSpPr/>
      </dsp:nvSpPr>
      <dsp:spPr>
        <a:xfrm>
          <a:off x="8179856" y="1699526"/>
          <a:ext cx="1793357" cy="448339"/>
        </a:xfrm>
        <a:prstGeom prst="roundRect">
          <a:avLst>
            <a:gd name="adj" fmla="val 10000"/>
          </a:avLst>
        </a:prstGeom>
        <a:solidFill>
          <a:schemeClr val="accent5"/>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effectLst>
                <a:outerShdw blurRad="50800" dist="38100" dir="2700000" algn="tl" rotWithShape="0">
                  <a:schemeClr val="tx1">
                    <a:alpha val="50000"/>
                  </a:schemeClr>
                </a:outerShdw>
              </a:effectLst>
              <a:latin typeface="+mj-lt"/>
            </a:rPr>
            <a:t>Avril 2023</a:t>
          </a:r>
          <a:endParaRPr lang="ru-RU" sz="2000" b="1" kern="1200" dirty="0">
            <a:effectLst>
              <a:outerShdw blurRad="50800" dist="38100" dir="2700000" algn="tl" rotWithShape="0">
                <a:schemeClr val="tx1">
                  <a:alpha val="50000"/>
                </a:schemeClr>
              </a:outerShdw>
            </a:effectLst>
            <a:latin typeface="+mj-lt"/>
          </a:endParaRPr>
        </a:p>
      </dsp:txBody>
      <dsp:txXfrm>
        <a:off x="8192987" y="1712657"/>
        <a:ext cx="1767095" cy="422077"/>
      </dsp:txXfrm>
    </dsp:sp>
    <dsp:sp modelId="{9C507DEA-BEA1-4908-A201-DE078BAA38A4}">
      <dsp:nvSpPr>
        <dsp:cNvPr id="0" name=""/>
        <dsp:cNvSpPr/>
      </dsp:nvSpPr>
      <dsp:spPr>
        <a:xfrm rot="5400000">
          <a:off x="9037305" y="2187095"/>
          <a:ext cx="78459" cy="78459"/>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71E2CCD-4AB4-4E2D-99BA-300266F5381F}">
      <dsp:nvSpPr>
        <dsp:cNvPr id="0" name=""/>
        <dsp:cNvSpPr/>
      </dsp:nvSpPr>
      <dsp:spPr>
        <a:xfrm>
          <a:off x="8179856" y="2304784"/>
          <a:ext cx="1793357" cy="448339"/>
        </a:xfrm>
        <a:prstGeom prst="roundRect">
          <a:avLst>
            <a:gd name="adj" fmla="val 10000"/>
          </a:avLst>
        </a:prstGeom>
        <a:no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b="1" kern="1200" dirty="0">
            <a:effectLst>
              <a:outerShdw blurRad="50800" dist="38100" dir="2700000" algn="tl" rotWithShape="0">
                <a:schemeClr val="tx1">
                  <a:alpha val="50000"/>
                </a:schemeClr>
              </a:outerShdw>
            </a:effectLst>
            <a:latin typeface="+mj-lt"/>
          </a:endParaRPr>
        </a:p>
      </dsp:txBody>
      <dsp:txXfrm>
        <a:off x="8192987" y="2317915"/>
        <a:ext cx="1767095" cy="422077"/>
      </dsp:txXfrm>
    </dsp:sp>
    <dsp:sp modelId="{DB9A3BB7-F25F-4B64-8D67-B3CFF31C5A49}">
      <dsp:nvSpPr>
        <dsp:cNvPr id="0" name=""/>
        <dsp:cNvSpPr/>
      </dsp:nvSpPr>
      <dsp:spPr>
        <a:xfrm rot="5400000">
          <a:off x="9037305" y="2792353"/>
          <a:ext cx="78459" cy="78459"/>
        </a:xfrm>
        <a:prstGeom prst="rightArrow">
          <a:avLst>
            <a:gd name="adj1" fmla="val 667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0A8D49E-56DE-41B2-872C-1BEAC5331CD0}">
      <dsp:nvSpPr>
        <dsp:cNvPr id="0" name=""/>
        <dsp:cNvSpPr/>
      </dsp:nvSpPr>
      <dsp:spPr>
        <a:xfrm>
          <a:off x="8179856" y="2910043"/>
          <a:ext cx="1793357" cy="448339"/>
        </a:xfrm>
        <a:prstGeom prst="roundRect">
          <a:avLst>
            <a:gd name="adj" fmla="val 10000"/>
          </a:avLst>
        </a:prstGeom>
        <a:no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ru-RU" sz="2500" b="1" kern="1200">
            <a:effectLst>
              <a:outerShdw blurRad="50800" dist="38100" dir="2700000" algn="tl" rotWithShape="0">
                <a:schemeClr val="tx1">
                  <a:alpha val="50000"/>
                </a:schemeClr>
              </a:outerShdw>
            </a:effectLst>
            <a:latin typeface="+mj-lt"/>
          </a:endParaRPr>
        </a:p>
      </dsp:txBody>
      <dsp:txXfrm>
        <a:off x="8192987" y="2923174"/>
        <a:ext cx="1767095" cy="422077"/>
      </dsp:txXfrm>
    </dsp:sp>
    <dsp:sp modelId="{FA62D640-0266-44C2-90FD-0B4FC933926A}">
      <dsp:nvSpPr>
        <dsp:cNvPr id="0" name=""/>
        <dsp:cNvSpPr/>
      </dsp:nvSpPr>
      <dsp:spPr>
        <a:xfrm rot="5400000">
          <a:off x="9037305" y="3397612"/>
          <a:ext cx="78459" cy="78459"/>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601FA8-0340-4142-99C2-58E1504724F2}">
      <dsp:nvSpPr>
        <dsp:cNvPr id="0" name=""/>
        <dsp:cNvSpPr/>
      </dsp:nvSpPr>
      <dsp:spPr>
        <a:xfrm>
          <a:off x="8179856" y="3515301"/>
          <a:ext cx="1793357" cy="448339"/>
        </a:xfrm>
        <a:prstGeom prst="roundRect">
          <a:avLst>
            <a:gd name="adj" fmla="val 10000"/>
          </a:avLst>
        </a:prstGeom>
        <a:no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ru-RU" sz="2500" b="1" kern="1200" dirty="0">
            <a:effectLst>
              <a:outerShdw blurRad="50800" dist="38100" dir="2700000" algn="tl" rotWithShape="0">
                <a:schemeClr val="tx1">
                  <a:alpha val="50000"/>
                </a:schemeClr>
              </a:outerShdw>
            </a:effectLst>
            <a:latin typeface="+mj-lt"/>
          </a:endParaRPr>
        </a:p>
      </dsp:txBody>
      <dsp:txXfrm>
        <a:off x="8192987" y="3528432"/>
        <a:ext cx="1767095" cy="422077"/>
      </dsp:txXfrm>
    </dsp:sp>
    <dsp:sp modelId="{DD0DDAD3-D509-49D6-B916-13EE20AF23EC}">
      <dsp:nvSpPr>
        <dsp:cNvPr id="0" name=""/>
        <dsp:cNvSpPr/>
      </dsp:nvSpPr>
      <dsp:spPr>
        <a:xfrm rot="5400000">
          <a:off x="9037305" y="4002870"/>
          <a:ext cx="78459" cy="78459"/>
        </a:xfrm>
        <a:prstGeom prst="rightArrow">
          <a:avLst>
            <a:gd name="adj1" fmla="val 667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F24FCC-54F0-40A9-B640-832A35CD0905}">
      <dsp:nvSpPr>
        <dsp:cNvPr id="0" name=""/>
        <dsp:cNvSpPr/>
      </dsp:nvSpPr>
      <dsp:spPr>
        <a:xfrm>
          <a:off x="8179856" y="4120559"/>
          <a:ext cx="1793357" cy="448339"/>
        </a:xfrm>
        <a:prstGeom prst="roundRect">
          <a:avLst>
            <a:gd name="adj" fmla="val 10000"/>
          </a:avLst>
        </a:prstGeom>
        <a:solidFill>
          <a:schemeClr val="bg1">
            <a:alpha val="90000"/>
          </a:schemeClr>
        </a:solidFill>
        <a:ln w="12700" cap="flat" cmpd="sng" algn="ctr">
          <a:solidFill>
            <a:schemeClr val="accent5">
              <a:lumMod val="75000"/>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ru-RU" sz="2500" b="1" kern="1200" dirty="0">
            <a:effectLst>
              <a:outerShdw blurRad="50800" dist="38100" dir="2700000" algn="tl" rotWithShape="0">
                <a:schemeClr val="tx1">
                  <a:alpha val="50000"/>
                </a:schemeClr>
              </a:outerShdw>
            </a:effectLst>
            <a:latin typeface="+mj-lt"/>
          </a:endParaRPr>
        </a:p>
      </dsp:txBody>
      <dsp:txXfrm>
        <a:off x="8192987" y="4133690"/>
        <a:ext cx="1767095" cy="42207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E312A0-AE75-4FB7-BEF4-0FB155735A5F}">
      <dsp:nvSpPr>
        <dsp:cNvPr id="0" name=""/>
        <dsp:cNvSpPr/>
      </dsp:nvSpPr>
      <dsp:spPr>
        <a:xfrm>
          <a:off x="1600870" y="-3939"/>
          <a:ext cx="1921582" cy="1921778"/>
        </a:xfrm>
        <a:prstGeom prst="circularArrow">
          <a:avLst>
            <a:gd name="adj1" fmla="val 10980"/>
            <a:gd name="adj2" fmla="val 1142322"/>
            <a:gd name="adj3" fmla="val 4500000"/>
            <a:gd name="adj4" fmla="val 10800000"/>
            <a:gd name="adj5" fmla="val 12500"/>
          </a:avLst>
        </a:prstGeom>
        <a:solidFill>
          <a:schemeClr val="accent2">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58C06A-D523-411A-A4DD-EC31AC4557D7}">
      <dsp:nvSpPr>
        <dsp:cNvPr id="0" name=""/>
        <dsp:cNvSpPr/>
      </dsp:nvSpPr>
      <dsp:spPr>
        <a:xfrm>
          <a:off x="3452246" y="380151"/>
          <a:ext cx="2355347" cy="764430"/>
        </a:xfrm>
        <a:prstGeom prst="rect">
          <a:avLst/>
        </a:prstGeom>
        <a:solidFill>
          <a:schemeClr val="accent4">
            <a:lumMod val="75000"/>
          </a:schemeClr>
        </a:solidFill>
        <a:ln>
          <a:solidFill>
            <a:schemeClr val="accent1"/>
          </a:solid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marL="57150" lvl="1" indent="-57150" algn="l" defTabSz="466725" rtl="0">
            <a:lnSpc>
              <a:spcPct val="90000"/>
            </a:lnSpc>
            <a:spcBef>
              <a:spcPct val="0"/>
            </a:spcBef>
            <a:spcAft>
              <a:spcPct val="15000"/>
            </a:spcAft>
            <a:buChar char="•"/>
          </a:pPr>
          <a:r>
            <a:rPr lang="fr-CA" sz="1050" b="0" kern="1200" dirty="0"/>
            <a:t>Élaboration du projet et évaluation</a:t>
          </a:r>
          <a:endParaRPr lang="en-US" sz="105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a:p>
          <a:pPr marL="57150" lvl="1" indent="-57150" algn="l" defTabSz="466725" rtl="0">
            <a:lnSpc>
              <a:spcPct val="90000"/>
            </a:lnSpc>
            <a:spcBef>
              <a:spcPct val="0"/>
            </a:spcBef>
            <a:spcAft>
              <a:spcPct val="15000"/>
            </a:spcAft>
            <a:buChar char="•"/>
          </a:pPr>
          <a:r>
            <a:rPr lang="fr-CA" sz="1050" b="0" kern="1200" dirty="0"/>
            <a:t>Désignation des leaders pédagogiques</a:t>
          </a:r>
          <a:endParaRPr lang="en-US" sz="105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a:p>
          <a:pPr marL="57150" lvl="1" indent="-57150" algn="l" defTabSz="466725" rtl="0">
            <a:lnSpc>
              <a:spcPct val="90000"/>
            </a:lnSpc>
            <a:spcBef>
              <a:spcPct val="0"/>
            </a:spcBef>
            <a:spcAft>
              <a:spcPct val="15000"/>
            </a:spcAft>
            <a:buChar char="•"/>
          </a:pPr>
          <a:r>
            <a:rPr lang="fr-CA" sz="1050" b="0" kern="1200" dirty="0"/>
            <a:t>Élaboration du modèle de livraison par les organismes</a:t>
          </a:r>
          <a:endParaRPr lang="en-US" sz="105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dsp:txBody>
      <dsp:txXfrm>
        <a:off x="3452246" y="380151"/>
        <a:ext cx="2355347" cy="764430"/>
      </dsp:txXfrm>
    </dsp:sp>
    <dsp:sp modelId="{65376046-0EC1-4DAA-8171-BFDEB4556C95}">
      <dsp:nvSpPr>
        <dsp:cNvPr id="0" name=""/>
        <dsp:cNvSpPr/>
      </dsp:nvSpPr>
      <dsp:spPr>
        <a:xfrm>
          <a:off x="1932140" y="695631"/>
          <a:ext cx="1369157" cy="536120"/>
        </a:xfrm>
        <a:prstGeom prst="rect">
          <a:avLst/>
        </a:prstGeom>
        <a:solidFill>
          <a:schemeClr val="accent1">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CA" sz="1600" b="1" kern="1200" dirty="0"/>
            <a:t>Élaboration</a:t>
          </a:r>
          <a:endParaRPr lang="en-US" sz="1600" b="0" kern="1200" dirty="0">
            <a:solidFill>
              <a:schemeClr val="tx1">
                <a:hueOff val="0"/>
                <a:satOff val="0"/>
                <a:lumOff val="0"/>
              </a:schemeClr>
            </a:solidFill>
            <a:effectLst/>
            <a:latin typeface="+mn-lt"/>
          </a:endParaRPr>
        </a:p>
      </dsp:txBody>
      <dsp:txXfrm>
        <a:off x="1932140" y="695631"/>
        <a:ext cx="1369157" cy="536120"/>
      </dsp:txXfrm>
    </dsp:sp>
    <dsp:sp modelId="{C737A57C-D80F-4B5C-AA26-F5D9CE5DF5FC}">
      <dsp:nvSpPr>
        <dsp:cNvPr id="0" name=""/>
        <dsp:cNvSpPr/>
      </dsp:nvSpPr>
      <dsp:spPr>
        <a:xfrm>
          <a:off x="1122455" y="1104347"/>
          <a:ext cx="1921582" cy="1921778"/>
        </a:xfrm>
        <a:prstGeom prst="leftCircularArrow">
          <a:avLst>
            <a:gd name="adj1" fmla="val 10980"/>
            <a:gd name="adj2" fmla="val 1142322"/>
            <a:gd name="adj3" fmla="val 6300000"/>
            <a:gd name="adj4" fmla="val 18900000"/>
            <a:gd name="adj5" fmla="val 12500"/>
          </a:avLst>
        </a:prstGeom>
        <a:solidFill>
          <a:schemeClr val="accent3">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7C617B-AF50-4664-A1EA-6B423D114819}">
      <dsp:nvSpPr>
        <dsp:cNvPr id="0" name=""/>
        <dsp:cNvSpPr/>
      </dsp:nvSpPr>
      <dsp:spPr>
        <a:xfrm>
          <a:off x="3174819" y="1543484"/>
          <a:ext cx="2818571" cy="764430"/>
        </a:xfrm>
        <a:prstGeom prst="rect">
          <a:avLst/>
        </a:prstGeom>
        <a:solidFill>
          <a:schemeClr val="accent4">
            <a:lumMod val="40000"/>
            <a:lumOff val="60000"/>
          </a:schemeClr>
        </a:solidFill>
        <a:ln>
          <a:solidFill>
            <a:schemeClr val="accent2"/>
          </a:solid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marL="57150" lvl="1" indent="-57150" algn="l" defTabSz="400050">
            <a:lnSpc>
              <a:spcPct val="90000"/>
            </a:lnSpc>
            <a:spcBef>
              <a:spcPct val="0"/>
            </a:spcBef>
            <a:spcAft>
              <a:spcPct val="15000"/>
            </a:spcAft>
            <a:buChar char="•"/>
          </a:pPr>
          <a:r>
            <a:rPr lang="fr-CA" sz="900" kern="1200" dirty="0"/>
            <a:t>Tenue de rencontres de la communauté de pratique</a:t>
          </a:r>
          <a:endParaRPr lang="en-US" sz="90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a:p>
          <a:pPr marL="57150" lvl="1" indent="-57150" algn="l" defTabSz="444500">
            <a:lnSpc>
              <a:spcPct val="90000"/>
            </a:lnSpc>
            <a:spcBef>
              <a:spcPct val="0"/>
            </a:spcBef>
            <a:spcAft>
              <a:spcPct val="15000"/>
            </a:spcAft>
            <a:buChar char="•"/>
          </a:pPr>
          <a:r>
            <a:rPr lang="fr-CA" sz="1000" kern="1200" dirty="0"/>
            <a:t>Soutien des leaders pédagogiques par les coordonnatrices de la qualité</a:t>
          </a:r>
          <a:endParaRPr lang="en-US" sz="100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a:p>
          <a:pPr marL="57150" lvl="1" indent="-57150" algn="l" defTabSz="444500">
            <a:lnSpc>
              <a:spcPct val="90000"/>
            </a:lnSpc>
            <a:spcBef>
              <a:spcPct val="0"/>
            </a:spcBef>
            <a:spcAft>
              <a:spcPct val="15000"/>
            </a:spcAft>
            <a:buChar char="•"/>
          </a:pPr>
          <a:r>
            <a:rPr lang="fr-CA" sz="1000" kern="1200" dirty="0"/>
            <a:t>Soutien des membres de leur équipe par les leaders pédagogiques</a:t>
          </a:r>
          <a:endParaRPr lang="en-US" sz="100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dsp:txBody>
      <dsp:txXfrm>
        <a:off x="3174819" y="1543484"/>
        <a:ext cx="2818571" cy="764430"/>
      </dsp:txXfrm>
    </dsp:sp>
    <dsp:sp modelId="{F0749EDB-1D23-4812-BB27-3939BE9173DE}">
      <dsp:nvSpPr>
        <dsp:cNvPr id="0" name=""/>
        <dsp:cNvSpPr/>
      </dsp:nvSpPr>
      <dsp:spPr>
        <a:xfrm>
          <a:off x="1154544" y="1802017"/>
          <a:ext cx="1852359" cy="536120"/>
        </a:xfrm>
        <a:prstGeom prst="rect">
          <a:avLst/>
        </a:prstGeom>
        <a:solidFill>
          <a:schemeClr val="accent2">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fr-CA" sz="1800" b="1" kern="1200" dirty="0"/>
            <a:t>Mise en œuvre</a:t>
          </a:r>
          <a:endParaRPr lang="en-US" sz="1800" b="0" kern="1200" dirty="0">
            <a:solidFill>
              <a:schemeClr val="tx1">
                <a:hueOff val="0"/>
                <a:satOff val="0"/>
                <a:lumOff val="0"/>
              </a:schemeClr>
            </a:solidFill>
            <a:effectLst/>
            <a:latin typeface="+mn-lt"/>
          </a:endParaRPr>
        </a:p>
      </dsp:txBody>
      <dsp:txXfrm>
        <a:off x="1154544" y="1802017"/>
        <a:ext cx="1852359" cy="536120"/>
      </dsp:txXfrm>
    </dsp:sp>
    <dsp:sp modelId="{1C2873EA-259D-41B7-92E9-3421C91273CC}">
      <dsp:nvSpPr>
        <dsp:cNvPr id="0" name=""/>
        <dsp:cNvSpPr/>
      </dsp:nvSpPr>
      <dsp:spPr>
        <a:xfrm>
          <a:off x="1656288" y="2212771"/>
          <a:ext cx="1921582" cy="1921778"/>
        </a:xfrm>
        <a:prstGeom prst="circularArrow">
          <a:avLst>
            <a:gd name="adj1" fmla="val 10980"/>
            <a:gd name="adj2" fmla="val 1142322"/>
            <a:gd name="adj3" fmla="val 4500000"/>
            <a:gd name="adj4" fmla="val 13500000"/>
            <a:gd name="adj5" fmla="val 12500"/>
          </a:avLst>
        </a:prstGeom>
        <a:solidFill>
          <a:schemeClr val="accent4">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77066F-DCFB-47BE-8BED-476E54C522C8}">
      <dsp:nvSpPr>
        <dsp:cNvPr id="0" name=""/>
        <dsp:cNvSpPr/>
      </dsp:nvSpPr>
      <dsp:spPr>
        <a:xfrm>
          <a:off x="3484549" y="2605998"/>
          <a:ext cx="2537687" cy="996641"/>
        </a:xfrm>
        <a:prstGeom prst="rect">
          <a:avLst/>
        </a:prstGeom>
        <a:solidFill>
          <a:schemeClr val="accent4">
            <a:lumMod val="40000"/>
            <a:lumOff val="60000"/>
          </a:schemeClr>
        </a:solidFill>
        <a:ln>
          <a:solidFill>
            <a:schemeClr val="accent3"/>
          </a:solid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marL="57150" lvl="1" indent="-57150" algn="l" defTabSz="488950">
            <a:lnSpc>
              <a:spcPct val="90000"/>
            </a:lnSpc>
            <a:spcBef>
              <a:spcPct val="0"/>
            </a:spcBef>
            <a:spcAft>
              <a:spcPct val="15000"/>
            </a:spcAft>
            <a:buChar char="•"/>
          </a:pPr>
          <a:r>
            <a:rPr lang="fr-CA" sz="1100" kern="1200" dirty="0"/>
            <a:t>Sondage auprès des membres des équipes, avant et après</a:t>
          </a:r>
          <a:endParaRPr lang="en-US" sz="110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a:p>
          <a:pPr marL="57150" lvl="1" indent="-57150" algn="l" defTabSz="488950">
            <a:lnSpc>
              <a:spcPct val="90000"/>
            </a:lnSpc>
            <a:spcBef>
              <a:spcPct val="0"/>
            </a:spcBef>
            <a:spcAft>
              <a:spcPct val="15000"/>
            </a:spcAft>
            <a:buChar char="•"/>
          </a:pPr>
          <a:r>
            <a:rPr lang="fr-CA" sz="1100" kern="1200" dirty="0"/>
            <a:t>Enregistrement du temps et du soutien offerts aux membres des équipes</a:t>
          </a:r>
          <a:endParaRPr lang="en-US" sz="110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a:p>
          <a:pPr marL="57150" lvl="1" indent="-57150" algn="l" defTabSz="488950" rtl="0">
            <a:lnSpc>
              <a:spcPct val="90000"/>
            </a:lnSpc>
            <a:spcBef>
              <a:spcPct val="0"/>
            </a:spcBef>
            <a:spcAft>
              <a:spcPct val="15000"/>
            </a:spcAft>
            <a:buChar char="•"/>
          </a:pPr>
          <a:r>
            <a:rPr lang="fr-CA" sz="1100" kern="1200" dirty="0"/>
            <a:t>Collecte d’une rétroaction continue et de preuves d’incidence</a:t>
          </a:r>
          <a:endParaRPr lang="en-US" sz="110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dsp:txBody>
      <dsp:txXfrm>
        <a:off x="3484549" y="2605998"/>
        <a:ext cx="2537687" cy="996641"/>
      </dsp:txXfrm>
    </dsp:sp>
    <dsp:sp modelId="{C96D0DE5-8BA5-4029-BF9E-4D3977B1ECFD}">
      <dsp:nvSpPr>
        <dsp:cNvPr id="0" name=""/>
        <dsp:cNvSpPr/>
      </dsp:nvSpPr>
      <dsp:spPr>
        <a:xfrm>
          <a:off x="2080543" y="2908403"/>
          <a:ext cx="1072352" cy="536120"/>
        </a:xfrm>
        <a:prstGeom prst="rect">
          <a:avLst/>
        </a:prstGeom>
        <a:solidFill>
          <a:schemeClr val="accent3">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Rapport des </a:t>
          </a:r>
          <a:r>
            <a:rPr lang="en-US" sz="1400" b="1" kern="1200" dirty="0" err="1"/>
            <a:t>résultats</a:t>
          </a:r>
          <a:endParaRPr lang="en-US" sz="1400" b="0" kern="1200" dirty="0">
            <a:solidFill>
              <a:schemeClr val="tx1">
                <a:hueOff val="0"/>
                <a:satOff val="0"/>
                <a:lumOff val="0"/>
              </a:schemeClr>
            </a:solidFill>
            <a:effectLst/>
            <a:latin typeface="+mn-lt"/>
          </a:endParaRPr>
        </a:p>
      </dsp:txBody>
      <dsp:txXfrm>
        <a:off x="2080543" y="2908403"/>
        <a:ext cx="1072352" cy="536120"/>
      </dsp:txXfrm>
    </dsp:sp>
    <dsp:sp modelId="{3EE3BF58-8687-477E-909D-86C06EA7E1BD}">
      <dsp:nvSpPr>
        <dsp:cNvPr id="0" name=""/>
        <dsp:cNvSpPr/>
      </dsp:nvSpPr>
      <dsp:spPr>
        <a:xfrm>
          <a:off x="1259428" y="3444524"/>
          <a:ext cx="1650881" cy="1651679"/>
        </a:xfrm>
        <a:prstGeom prst="blockArc">
          <a:avLst>
            <a:gd name="adj1" fmla="val 0"/>
            <a:gd name="adj2" fmla="val 18900000"/>
            <a:gd name="adj3" fmla="val 12740"/>
          </a:avLst>
        </a:prstGeom>
        <a:solidFill>
          <a:schemeClr val="accent5">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21CD24-862C-4B16-B358-3CC63088034F}">
      <dsp:nvSpPr>
        <dsp:cNvPr id="0" name=""/>
        <dsp:cNvSpPr/>
      </dsp:nvSpPr>
      <dsp:spPr>
        <a:xfrm>
          <a:off x="3326407" y="3921448"/>
          <a:ext cx="2655550" cy="825653"/>
        </a:xfrm>
        <a:prstGeom prst="rect">
          <a:avLst/>
        </a:prstGeom>
        <a:solidFill>
          <a:schemeClr val="accent4">
            <a:lumMod val="20000"/>
            <a:lumOff val="80000"/>
          </a:schemeClr>
        </a:solidFill>
        <a:ln>
          <a:solidFill>
            <a:schemeClr val="accent4"/>
          </a:solid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57150" lvl="1" indent="-57150" algn="l" defTabSz="444500">
            <a:lnSpc>
              <a:spcPct val="90000"/>
            </a:lnSpc>
            <a:spcBef>
              <a:spcPct val="0"/>
            </a:spcBef>
            <a:spcAft>
              <a:spcPct val="15000"/>
            </a:spcAft>
            <a:buChar char="•"/>
          </a:pPr>
          <a:r>
            <a:rPr lang="fr-CA" sz="1000" kern="1200" dirty="0"/>
            <a:t>Élaboration de rapports intérimaires et finaux</a:t>
          </a:r>
          <a:endParaRPr lang="ru-RU" sz="100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a:p>
          <a:pPr marL="57150" lvl="1" indent="-57150" algn="l" defTabSz="488950">
            <a:lnSpc>
              <a:spcPct val="90000"/>
            </a:lnSpc>
            <a:spcBef>
              <a:spcPct val="0"/>
            </a:spcBef>
            <a:spcAft>
              <a:spcPct val="15000"/>
            </a:spcAft>
            <a:buChar char="•"/>
          </a:pPr>
          <a:r>
            <a:rPr lang="fr-CA" sz="1100" kern="1200" dirty="0"/>
            <a:t>Partage des résultats avec les intervenants</a:t>
          </a:r>
          <a:endParaRPr lang="ru-RU" sz="110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a:p>
          <a:pPr marL="57150" lvl="1" indent="-57150" algn="l" defTabSz="488950">
            <a:lnSpc>
              <a:spcPct val="90000"/>
            </a:lnSpc>
            <a:spcBef>
              <a:spcPct val="0"/>
            </a:spcBef>
            <a:spcAft>
              <a:spcPct val="15000"/>
            </a:spcAft>
            <a:buChar char="•"/>
          </a:pPr>
          <a:r>
            <a:rPr lang="fr-CA" sz="1100" kern="1200" dirty="0"/>
            <a:t>Élaboration de stratégies pour poursuivre les activités fructueuses</a:t>
          </a:r>
          <a:endParaRPr lang="ru-RU" sz="1100" b="0" kern="1200" dirty="0">
            <a:solidFill>
              <a:schemeClr val="tx1">
                <a:hueOff val="0"/>
                <a:satOff val="0"/>
                <a:lumOff val="0"/>
              </a:schemeClr>
            </a:solidFill>
            <a:effectLst>
              <a:outerShdw blurRad="50800" dist="38100" dir="2700000" algn="tl" rotWithShape="0">
                <a:schemeClr val="tx1">
                  <a:alpha val="50000"/>
                </a:schemeClr>
              </a:outerShdw>
            </a:effectLst>
            <a:latin typeface="+mn-lt"/>
          </a:endParaRPr>
        </a:p>
      </dsp:txBody>
      <dsp:txXfrm>
        <a:off x="3326407" y="3921448"/>
        <a:ext cx="2655550" cy="825653"/>
      </dsp:txXfrm>
    </dsp:sp>
    <dsp:sp modelId="{EDFCA30D-BC1E-4892-85CC-BFC7C1BF00C2}">
      <dsp:nvSpPr>
        <dsp:cNvPr id="0" name=""/>
        <dsp:cNvSpPr/>
      </dsp:nvSpPr>
      <dsp:spPr>
        <a:xfrm>
          <a:off x="1544547" y="4014789"/>
          <a:ext cx="1072352" cy="536120"/>
        </a:xfrm>
        <a:prstGeom prst="rect">
          <a:avLst/>
        </a:prstGeom>
        <a:solidFill>
          <a:schemeClr val="accent4">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CA" sz="1400" b="1" kern="1200" dirty="0"/>
            <a:t>Partage et poursuite du travail</a:t>
          </a:r>
          <a:endParaRPr lang="ru-RU" sz="1400" b="0" kern="1200" dirty="0">
            <a:solidFill>
              <a:schemeClr val="tx1">
                <a:hueOff val="0"/>
                <a:satOff val="0"/>
                <a:lumOff val="0"/>
              </a:schemeClr>
            </a:solidFill>
            <a:effectLst>
              <a:outerShdw blurRad="38100" dist="38100" dir="2700000" algn="tl">
                <a:srgbClr val="000000">
                  <a:alpha val="43137"/>
                </a:srgbClr>
              </a:outerShdw>
            </a:effectLst>
            <a:latin typeface="+mn-lt"/>
          </a:endParaRPr>
        </a:p>
      </dsp:txBody>
      <dsp:txXfrm>
        <a:off x="1544547" y="4014789"/>
        <a:ext cx="1072352" cy="5361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F0A70E-5BEC-42DE-AD09-A4FEC130BC94}">
      <dsp:nvSpPr>
        <dsp:cNvPr id="0" name=""/>
        <dsp:cNvSpPr/>
      </dsp:nvSpPr>
      <dsp:spPr>
        <a:xfrm>
          <a:off x="3632" y="2006167"/>
          <a:ext cx="2526770" cy="3870719"/>
        </a:xfrm>
        <a:prstGeom prst="roundRect">
          <a:avLst>
            <a:gd name="adj" fmla="val 5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marL="0" lvl="0" indent="0" algn="ctr" defTabSz="889000">
            <a:lnSpc>
              <a:spcPct val="90000"/>
            </a:lnSpc>
            <a:spcBef>
              <a:spcPct val="0"/>
            </a:spcBef>
            <a:spcAft>
              <a:spcPct val="35000"/>
            </a:spcAft>
            <a:buNone/>
          </a:pPr>
          <a:r>
            <a:rPr lang="en-US" sz="2000" kern="1200" baseline="0" dirty="0">
              <a:solidFill>
                <a:schemeClr val="tx1"/>
              </a:solidFill>
              <a:latin typeface="Brush Script MT" panose="03060802040406070304" pitchFamily="66" charset="0"/>
            </a:rPr>
            <a:t>Natalie, Jenn &amp; Melissa</a:t>
          </a:r>
        </a:p>
      </dsp:txBody>
      <dsp:txXfrm rot="16200000">
        <a:off x="-1330685" y="3340485"/>
        <a:ext cx="3173990" cy="505354"/>
      </dsp:txXfrm>
    </dsp:sp>
    <dsp:sp modelId="{727E1095-38AA-4D8F-AE3F-6E29F20D1E49}">
      <dsp:nvSpPr>
        <dsp:cNvPr id="0" name=""/>
        <dsp:cNvSpPr/>
      </dsp:nvSpPr>
      <dsp:spPr>
        <a:xfrm>
          <a:off x="508986" y="2006167"/>
          <a:ext cx="1882444" cy="3870719"/>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7719" rIns="0" bIns="0" numCol="1" spcCol="1270" anchor="t" anchorCtr="0">
          <a:noAutofit/>
        </a:bodyPr>
        <a:lstStyle/>
        <a:p>
          <a:pPr marL="0" lvl="0" indent="0" algn="l" defTabSz="488950">
            <a:lnSpc>
              <a:spcPct val="90000"/>
            </a:lnSpc>
            <a:spcBef>
              <a:spcPct val="0"/>
            </a:spcBef>
            <a:spcAft>
              <a:spcPct val="35000"/>
            </a:spcAft>
            <a:buNone/>
          </a:pPr>
          <a:r>
            <a:rPr lang="fr-CA" sz="1100" kern="1200" baseline="0" dirty="0">
              <a:solidFill>
                <a:schemeClr val="tx1"/>
              </a:solidFill>
            </a:rPr>
            <a:t>« Notre principale mission consistait à apprendre à connaître les leaders pédagogiques, à créer des possibilités pour nouer des liens et à donner du temps aux leaders pour établir des rapports avec leurs équipes. Nous avons tenu des rencontres mensuelles, des jeux brise-glace et des activités de réflexion. Nous avons offert des tribunes sociales où nos leaders peuvent établir des rapports et organiser des rencontres individuelles et d’équipe. Nous apprenons véritablement par le jeu, offrons des provocations en fonction des intérêts et documentons l’apprentissage. Nous apprenons en même temps que les leaders, les accompagnant dans leur cheminement. »</a:t>
          </a:r>
          <a:endParaRPr lang="en-US" sz="1100" kern="1200" baseline="0" dirty="0">
            <a:solidFill>
              <a:schemeClr val="tx1"/>
            </a:solidFill>
          </a:endParaRPr>
        </a:p>
      </dsp:txBody>
      <dsp:txXfrm>
        <a:off x="508986" y="2006167"/>
        <a:ext cx="1882444" cy="3870719"/>
      </dsp:txXfrm>
    </dsp:sp>
    <dsp:sp modelId="{6BEAAB6D-A642-4E2D-BE52-EF7F1D79833B}">
      <dsp:nvSpPr>
        <dsp:cNvPr id="0" name=""/>
        <dsp:cNvSpPr/>
      </dsp:nvSpPr>
      <dsp:spPr>
        <a:xfrm>
          <a:off x="2618840" y="2006167"/>
          <a:ext cx="2526770" cy="3810653"/>
        </a:xfrm>
        <a:prstGeom prst="roundRect">
          <a:avLst>
            <a:gd name="adj" fmla="val 5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marL="0" lvl="0" indent="0" algn="ctr" defTabSz="889000">
            <a:lnSpc>
              <a:spcPct val="90000"/>
            </a:lnSpc>
            <a:spcBef>
              <a:spcPct val="0"/>
            </a:spcBef>
            <a:spcAft>
              <a:spcPct val="35000"/>
            </a:spcAft>
            <a:buNone/>
          </a:pPr>
          <a:r>
            <a:rPr lang="en-US" sz="2000" kern="1200" baseline="0" dirty="0">
              <a:solidFill>
                <a:schemeClr val="tx1"/>
              </a:solidFill>
              <a:latin typeface="Dreaming Outloud Script Pro" panose="020B0604020202020204" pitchFamily="66" charset="0"/>
              <a:cs typeface="Dreaming Outloud Script Pro" panose="020B0604020202020204" pitchFamily="66" charset="0"/>
            </a:rPr>
            <a:t>Amanda</a:t>
          </a:r>
        </a:p>
      </dsp:txBody>
      <dsp:txXfrm rot="16200000">
        <a:off x="1309149" y="3315857"/>
        <a:ext cx="3124735" cy="505354"/>
      </dsp:txXfrm>
    </dsp:sp>
    <dsp:sp modelId="{8B9EF452-FCF0-483C-881E-1A65D3A40980}">
      <dsp:nvSpPr>
        <dsp:cNvPr id="0" name=""/>
        <dsp:cNvSpPr/>
      </dsp:nvSpPr>
      <dsp:spPr>
        <a:xfrm rot="5400000">
          <a:off x="2408526" y="4417714"/>
          <a:ext cx="445895" cy="379015"/>
        </a:xfrm>
        <a:prstGeom prst="flowChartExtra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B95EE04-4412-40E1-92DB-0D75C8E5FFE1}">
      <dsp:nvSpPr>
        <dsp:cNvPr id="0" name=""/>
        <dsp:cNvSpPr/>
      </dsp:nvSpPr>
      <dsp:spPr>
        <a:xfrm>
          <a:off x="3124194" y="2006167"/>
          <a:ext cx="1882444" cy="3810653"/>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7719" rIns="0" bIns="0" numCol="1" spcCol="1270" anchor="t" anchorCtr="0">
          <a:noAutofit/>
        </a:bodyPr>
        <a:lstStyle/>
        <a:p>
          <a:pPr marL="0" lvl="0" indent="0" algn="l" defTabSz="466725">
            <a:lnSpc>
              <a:spcPct val="90000"/>
            </a:lnSpc>
            <a:spcBef>
              <a:spcPct val="0"/>
            </a:spcBef>
            <a:spcAft>
              <a:spcPct val="35000"/>
            </a:spcAft>
            <a:buNone/>
          </a:pPr>
          <a:r>
            <a:rPr lang="fr-CA" sz="1050" kern="1200" baseline="0" dirty="0">
              <a:solidFill>
                <a:schemeClr val="tx1"/>
              </a:solidFill>
            </a:rPr>
            <a:t>« J’ai une réelle passion pour l’apprentissage et la pédagogie; j’en raffole! Voilà pourquoi j’étais si ravie par ce rôle… La plus grande leçon que j’ai apprise jusqu’à présent, c’est qu’il est difficile d’amener un changement. Mais j’ai aussi appris de ne jamais abandonner, de tirer leçon de mes erreurs et de me rappeler qu’il y a toujours une possibilité de croissance. J’ai appris à compter sur les autres lorsque j’ai besoin d’aide. Je dois me rappeler que le changement n’est pas amené du jour au lendemain, il prend du temps. Je dois faire montre de patience envers moi-même et avoir confiance en moi. Je suis extrêmement reconnaissante de mon cheminement jusqu’à présent et j’ai bien hâte de voir ce que l’avenir nous réserve. »</a:t>
          </a:r>
          <a:endParaRPr lang="en-US" sz="1050" kern="1200" baseline="0" dirty="0">
            <a:solidFill>
              <a:schemeClr val="tx1"/>
            </a:solidFill>
          </a:endParaRPr>
        </a:p>
      </dsp:txBody>
      <dsp:txXfrm>
        <a:off x="3124194" y="2006167"/>
        <a:ext cx="1882444" cy="3810653"/>
      </dsp:txXfrm>
    </dsp:sp>
    <dsp:sp modelId="{BCBB3AE0-EE09-4FAF-B1EF-49376D27946C}">
      <dsp:nvSpPr>
        <dsp:cNvPr id="0" name=""/>
        <dsp:cNvSpPr/>
      </dsp:nvSpPr>
      <dsp:spPr>
        <a:xfrm>
          <a:off x="5234047" y="2006167"/>
          <a:ext cx="2526770" cy="3775571"/>
        </a:xfrm>
        <a:prstGeom prst="roundRect">
          <a:avLst>
            <a:gd name="adj" fmla="val 5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marL="0" lvl="0" indent="0" algn="ctr" defTabSz="1066800">
            <a:lnSpc>
              <a:spcPct val="90000"/>
            </a:lnSpc>
            <a:spcBef>
              <a:spcPct val="0"/>
            </a:spcBef>
            <a:spcAft>
              <a:spcPct val="35000"/>
            </a:spcAft>
            <a:buNone/>
          </a:pPr>
          <a:r>
            <a:rPr lang="en-US" sz="2400" kern="1200" baseline="0" dirty="0">
              <a:solidFill>
                <a:schemeClr val="tx1"/>
              </a:solidFill>
              <a:latin typeface="Informal Roman" panose="030604020304060B0204" pitchFamily="66" charset="0"/>
            </a:rPr>
            <a:t>Tanya</a:t>
          </a:r>
        </a:p>
      </dsp:txBody>
      <dsp:txXfrm rot="16200000">
        <a:off x="3938740" y="3301474"/>
        <a:ext cx="3095968" cy="505354"/>
      </dsp:txXfrm>
    </dsp:sp>
    <dsp:sp modelId="{1CE8E4E8-17CB-4B22-AE11-F978A0EB5D43}">
      <dsp:nvSpPr>
        <dsp:cNvPr id="0" name=""/>
        <dsp:cNvSpPr/>
      </dsp:nvSpPr>
      <dsp:spPr>
        <a:xfrm rot="5400000">
          <a:off x="5023734" y="4417714"/>
          <a:ext cx="445895" cy="379015"/>
        </a:xfrm>
        <a:prstGeom prst="flowChartExtra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E07B58E-080C-4E81-9B1B-EA088048776B}">
      <dsp:nvSpPr>
        <dsp:cNvPr id="0" name=""/>
        <dsp:cNvSpPr/>
      </dsp:nvSpPr>
      <dsp:spPr>
        <a:xfrm>
          <a:off x="5739401" y="2006167"/>
          <a:ext cx="1882444" cy="3775571"/>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7719" rIns="0" bIns="0" numCol="1" spcCol="1270" anchor="t" anchorCtr="0">
          <a:noAutofit/>
        </a:bodyPr>
        <a:lstStyle/>
        <a:p>
          <a:pPr marL="0" lvl="0" indent="0" algn="l" defTabSz="488950">
            <a:lnSpc>
              <a:spcPct val="90000"/>
            </a:lnSpc>
            <a:spcBef>
              <a:spcPct val="0"/>
            </a:spcBef>
            <a:spcAft>
              <a:spcPct val="35000"/>
            </a:spcAft>
            <a:buNone/>
          </a:pPr>
          <a:r>
            <a:rPr lang="fr-CA" sz="1100" kern="1200" baseline="0" dirty="0">
              <a:solidFill>
                <a:schemeClr val="tx1"/>
              </a:solidFill>
            </a:rPr>
            <a:t>« J’ai eu de nombreuses expériences merveilleuses et des moments de collaboration fantastiques dont j’ai appris un bon nombre de choses. Je crois toutefois que la chose la plus précieuse, c’est le temps et sa valeur – le temps de nouer de véritables liens. J’ai dû prendre le temps de réparer et de rebâtir des relations qui sont aujourd’hui d’une grande importance. Je croyais autrefois que je n’avais pas le temps de faire tout ce que je voulais faire. Maintenant, je prends le temps de bien vivre une expérience. Mon apprentissage exige du temps. Le temps de collaborer, le temps de penser, le temps de réfléchir, le temps de partager mes pensées et mes idées… »</a:t>
          </a:r>
          <a:endParaRPr lang="en-US" sz="1100" kern="1200" baseline="0" dirty="0">
            <a:solidFill>
              <a:schemeClr val="tx1"/>
            </a:solidFill>
          </a:endParaRPr>
        </a:p>
      </dsp:txBody>
      <dsp:txXfrm>
        <a:off x="5739401" y="2006167"/>
        <a:ext cx="1882444" cy="3775571"/>
      </dsp:txXfrm>
    </dsp:sp>
    <dsp:sp modelId="{F5ECF3F6-8D4A-481C-8DC8-98B48CF5ACFE}">
      <dsp:nvSpPr>
        <dsp:cNvPr id="0" name=""/>
        <dsp:cNvSpPr/>
      </dsp:nvSpPr>
      <dsp:spPr>
        <a:xfrm>
          <a:off x="7849255" y="2006167"/>
          <a:ext cx="1205118" cy="3802375"/>
        </a:xfrm>
        <a:prstGeom prst="roundRect">
          <a:avLst>
            <a:gd name="adj" fmla="val 5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1722" rIns="80010" bIns="0" numCol="1" spcCol="1270" anchor="t" anchorCtr="0">
          <a:noAutofit/>
        </a:bodyPr>
        <a:lstStyle/>
        <a:p>
          <a:pPr marL="0" lvl="0" indent="0" algn="ctr" defTabSz="800100">
            <a:lnSpc>
              <a:spcPct val="90000"/>
            </a:lnSpc>
            <a:spcBef>
              <a:spcPct val="0"/>
            </a:spcBef>
            <a:spcAft>
              <a:spcPct val="35000"/>
            </a:spcAft>
            <a:buNone/>
          </a:pPr>
          <a:r>
            <a:rPr lang="en-US" sz="1800" kern="1200" baseline="0" dirty="0">
              <a:solidFill>
                <a:schemeClr val="tx1"/>
              </a:solidFill>
              <a:latin typeface="Lucida Handwriting" panose="03010101010101010101" pitchFamily="66" charset="0"/>
            </a:rPr>
            <a:t>Brandy</a:t>
          </a:r>
          <a:r>
            <a:rPr lang="en-US" sz="1200" kern="1200" baseline="0" dirty="0">
              <a:solidFill>
                <a:schemeClr val="tx1"/>
              </a:solidFill>
            </a:rPr>
            <a:t> </a:t>
          </a:r>
        </a:p>
      </dsp:txBody>
      <dsp:txXfrm rot="16200000">
        <a:off x="6410793" y="3444629"/>
        <a:ext cx="3117947" cy="241023"/>
      </dsp:txXfrm>
    </dsp:sp>
    <dsp:sp modelId="{E95D5777-116C-4E96-9488-A4DAED4D6BEB}">
      <dsp:nvSpPr>
        <dsp:cNvPr id="0" name=""/>
        <dsp:cNvSpPr/>
      </dsp:nvSpPr>
      <dsp:spPr>
        <a:xfrm rot="5400000">
          <a:off x="7638941" y="4417714"/>
          <a:ext cx="445895" cy="379015"/>
        </a:xfrm>
        <a:prstGeom prst="flowChartExtra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770810B-7E55-4E62-A0E0-1248256DBF46}">
      <dsp:nvSpPr>
        <dsp:cNvPr id="0" name=""/>
        <dsp:cNvSpPr/>
      </dsp:nvSpPr>
      <dsp:spPr>
        <a:xfrm>
          <a:off x="8186098" y="2006167"/>
          <a:ext cx="897812" cy="380237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7719" rIns="0" bIns="0" numCol="1" spcCol="1270" anchor="t" anchorCtr="0">
          <a:noAutofit/>
        </a:bodyPr>
        <a:lstStyle/>
        <a:p>
          <a:pPr marL="0" lvl="0" indent="0" algn="l" defTabSz="488950">
            <a:lnSpc>
              <a:spcPct val="90000"/>
            </a:lnSpc>
            <a:spcBef>
              <a:spcPct val="0"/>
            </a:spcBef>
            <a:spcAft>
              <a:spcPct val="35000"/>
            </a:spcAft>
            <a:buNone/>
          </a:pPr>
          <a:r>
            <a:rPr lang="fr-CA" sz="1100" kern="1200" baseline="0" dirty="0">
              <a:solidFill>
                <a:schemeClr val="tx1"/>
              </a:solidFill>
            </a:rPr>
            <a:t>« J’ai appris que tout ne se déroule pas toujours comme planifié et que ce n’est pas grave, puisque nous sommes tous en apprentissage continu. J’ai aussi appris que la pédagogie prend différentes formes, selon l’endroit où nous en sommes dans notre apprentissage individuel. »</a:t>
          </a:r>
          <a:endParaRPr lang="en-US" sz="1100" kern="1200" baseline="0" dirty="0">
            <a:solidFill>
              <a:schemeClr val="tx1"/>
            </a:solidFill>
          </a:endParaRPr>
        </a:p>
      </dsp:txBody>
      <dsp:txXfrm>
        <a:off x="8186098" y="2006167"/>
        <a:ext cx="897812" cy="3802375"/>
      </dsp:txXfrm>
    </dsp:sp>
    <dsp:sp modelId="{7046FCD2-B543-444B-A3FD-7C3B67D3D572}">
      <dsp:nvSpPr>
        <dsp:cNvPr id="0" name=""/>
        <dsp:cNvSpPr/>
      </dsp:nvSpPr>
      <dsp:spPr>
        <a:xfrm>
          <a:off x="9172348" y="2006167"/>
          <a:ext cx="1661351" cy="3846098"/>
        </a:xfrm>
        <a:prstGeom prst="roundRect">
          <a:avLst>
            <a:gd name="adj" fmla="val 5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marL="0" lvl="0" indent="0" algn="ctr" defTabSz="711200">
            <a:lnSpc>
              <a:spcPct val="90000"/>
            </a:lnSpc>
            <a:spcBef>
              <a:spcPct val="0"/>
            </a:spcBef>
            <a:spcAft>
              <a:spcPct val="35000"/>
            </a:spcAft>
            <a:buNone/>
          </a:pPr>
          <a:r>
            <a:rPr lang="en-US" sz="1600" b="0" kern="1200" dirty="0">
              <a:solidFill>
                <a:schemeClr val="tx1"/>
              </a:solidFill>
              <a:latin typeface="Harlow Solid Italic" panose="04030604020F02020D02" pitchFamily="82" charset="0"/>
            </a:rPr>
            <a:t>Lee</a:t>
          </a:r>
        </a:p>
      </dsp:txBody>
      <dsp:txXfrm rot="16200000">
        <a:off x="7761583" y="3416932"/>
        <a:ext cx="3153801" cy="332270"/>
      </dsp:txXfrm>
    </dsp:sp>
    <dsp:sp modelId="{EC1CA806-F681-4B57-9DEB-C6759B4505F9}">
      <dsp:nvSpPr>
        <dsp:cNvPr id="0" name=""/>
        <dsp:cNvSpPr/>
      </dsp:nvSpPr>
      <dsp:spPr>
        <a:xfrm rot="5400000">
          <a:off x="8962035" y="4417714"/>
          <a:ext cx="445895" cy="379015"/>
        </a:xfrm>
        <a:prstGeom prst="flowChartExtra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AA3CECE-BD45-4AC2-A7F4-D3DD9C5146C9}">
      <dsp:nvSpPr>
        <dsp:cNvPr id="0" name=""/>
        <dsp:cNvSpPr/>
      </dsp:nvSpPr>
      <dsp:spPr>
        <a:xfrm>
          <a:off x="9567362" y="2006167"/>
          <a:ext cx="1237707" cy="38460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1148" rIns="0" bIns="0" numCol="1" spcCol="1270" anchor="t" anchorCtr="0">
          <a:noAutofit/>
        </a:bodyPr>
        <a:lstStyle/>
        <a:p>
          <a:pPr marL="0" lvl="0" indent="0" algn="l" defTabSz="533400">
            <a:lnSpc>
              <a:spcPct val="90000"/>
            </a:lnSpc>
            <a:spcBef>
              <a:spcPct val="0"/>
            </a:spcBef>
            <a:spcAft>
              <a:spcPct val="35000"/>
            </a:spcAft>
            <a:buNone/>
          </a:pPr>
          <a:r>
            <a:rPr lang="fr-CA" sz="1200" kern="1200" baseline="0" dirty="0">
              <a:solidFill>
                <a:schemeClr val="tx1"/>
              </a:solidFill>
            </a:rPr>
            <a:t>« La plus grande leçon que j’ai apprise jusqu’à présent, c’est de demander du soutien lorsque nécessaire et de ne pas croire que je dois tout faire par moi-même. Demandez de l’aide à vos pairs. Prenez note des forces des autres éducateurs et demandez-leur aussi du soutien. Ils se sentiront appréciés et importants. Nous sommes tous unis dans ce travail! »</a:t>
          </a:r>
          <a:endParaRPr lang="en-US" sz="1200" kern="1200" baseline="0" dirty="0">
            <a:solidFill>
              <a:schemeClr val="tx1"/>
            </a:solidFill>
          </a:endParaRPr>
        </a:p>
      </dsp:txBody>
      <dsp:txXfrm>
        <a:off x="9567362" y="2006167"/>
        <a:ext cx="1237707" cy="3846098"/>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D0CCEB-DFF8-417B-A87A-90F3D790592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9FFE758-9C44-40AF-9D52-A7EF39200DA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6ADB54-F1AF-44F8-8ED0-867524639FE1}" type="datetimeFigureOut">
              <a:rPr lang="en-US" smtClean="0"/>
              <a:t>4/13/2023</a:t>
            </a:fld>
            <a:endParaRPr lang="en-US"/>
          </a:p>
        </p:txBody>
      </p:sp>
      <p:sp>
        <p:nvSpPr>
          <p:cNvPr id="4" name="Footer Placeholder 3">
            <a:extLst>
              <a:ext uri="{FF2B5EF4-FFF2-40B4-BE49-F238E27FC236}">
                <a16:creationId xmlns:a16="http://schemas.microsoft.com/office/drawing/2014/main" id="{24224329-C497-4EFE-8EB2-F22CD57F39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74C25EC-D008-42CF-845E-C895CC9B32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32E2A0-273F-4DCF-AF0B-3CFADE889CA8}" type="slidenum">
              <a:rPr lang="en-US" smtClean="0"/>
              <a:t>‹#›</a:t>
            </a:fld>
            <a:endParaRPr lang="en-US"/>
          </a:p>
        </p:txBody>
      </p:sp>
    </p:spTree>
    <p:extLst>
      <p:ext uri="{BB962C8B-B14F-4D97-AF65-F5344CB8AC3E}">
        <p14:creationId xmlns:p14="http://schemas.microsoft.com/office/powerpoint/2010/main" val="3144720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7E5575-CAFE-4A42-A774-E4652BA723C1}" type="datetimeFigureOut">
              <a:rPr lang="en-US" smtClean="0"/>
              <a:t>4/13/2023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9DC9BE-8102-4ADA-9C69-422E2361041F}" type="slidenum">
              <a:rPr lang="en-US" smtClean="0"/>
              <a:t>‹#›</a:t>
            </a:fld>
            <a:endParaRPr lang="en-US"/>
          </a:p>
        </p:txBody>
      </p:sp>
    </p:spTree>
    <p:extLst>
      <p:ext uri="{BB962C8B-B14F-4D97-AF65-F5344CB8AC3E}">
        <p14:creationId xmlns:p14="http://schemas.microsoft.com/office/powerpoint/2010/main" val="1300949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9DC9BE-8102-4ADA-9C69-422E2361041F}" type="slidenum">
              <a:rPr lang="en-US" smtClean="0"/>
              <a:t>1</a:t>
            </a:fld>
            <a:endParaRPr lang="en-US"/>
          </a:p>
        </p:txBody>
      </p:sp>
    </p:spTree>
    <p:extLst>
      <p:ext uri="{BB962C8B-B14F-4D97-AF65-F5344CB8AC3E}">
        <p14:creationId xmlns:p14="http://schemas.microsoft.com/office/powerpoint/2010/main" val="306737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9DC9BE-8102-4ADA-9C69-422E2361041F}" type="slidenum">
              <a:rPr lang="en-US" smtClean="0"/>
              <a:t>2</a:t>
            </a:fld>
            <a:endParaRPr lang="en-US"/>
          </a:p>
        </p:txBody>
      </p:sp>
    </p:spTree>
    <p:extLst>
      <p:ext uri="{BB962C8B-B14F-4D97-AF65-F5344CB8AC3E}">
        <p14:creationId xmlns:p14="http://schemas.microsoft.com/office/powerpoint/2010/main" val="3464033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929503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94C4A8-C2EB-4D2A-A43E-BE19EA9AEFA9}"/>
              </a:ext>
            </a:extLst>
          </p:cNvPr>
          <p:cNvSpPr>
            <a:spLocks noGrp="1"/>
          </p:cNvSpPr>
          <p:nvPr>
            <p:ph type="title"/>
          </p:nvPr>
        </p:nvSpPr>
        <p:spPr>
          <a:xfrm>
            <a:off x="1117602" y="649112"/>
            <a:ext cx="14020800" cy="2356556"/>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4D2742BD-2E9C-46B7-AFF7-A440C094DFF0}"/>
              </a:ext>
            </a:extLst>
          </p:cNvPr>
          <p:cNvSpPr>
            <a:spLocks noGrp="1"/>
          </p:cNvSpPr>
          <p:nvPr>
            <p:ph type="body" idx="1"/>
          </p:nvPr>
        </p:nvSpPr>
        <p:spPr>
          <a:xfrm>
            <a:off x="1117602" y="3245556"/>
            <a:ext cx="14020800" cy="7735712"/>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3DB3F001-24C4-4191-A568-B1096B9ABF90}"/>
              </a:ext>
            </a:extLst>
          </p:cNvPr>
          <p:cNvSpPr>
            <a:spLocks noGrp="1"/>
          </p:cNvSpPr>
          <p:nvPr>
            <p:ph type="dt" sz="half" idx="2"/>
          </p:nvPr>
        </p:nvSpPr>
        <p:spPr>
          <a:xfrm>
            <a:off x="1117601" y="11300180"/>
            <a:ext cx="3657600" cy="649111"/>
          </a:xfrm>
          <a:prstGeom prst="rect">
            <a:avLst/>
          </a:prstGeom>
        </p:spPr>
        <p:txBody>
          <a:bodyPr vert="horz" lIns="91440" tIns="45720" rIns="91440" bIns="45720" rtlCol="0" anchor="ctr"/>
          <a:lstStyle>
            <a:lvl1pPr algn="l">
              <a:defRPr sz="675">
                <a:solidFill>
                  <a:schemeClr val="tx1">
                    <a:tint val="75000"/>
                  </a:schemeClr>
                </a:solidFill>
              </a:defRPr>
            </a:lvl1pPr>
          </a:lstStyle>
          <a:p>
            <a:fld id="{3EC9F280-24DB-415F-8DF8-72D7FF3C4BF0}" type="datetimeFigureOut">
              <a:rPr lang="en-US" noProof="0" smtClean="0"/>
              <a:t>4/13/2023</a:t>
            </a:fld>
            <a:endParaRPr lang="en-US" noProof="0"/>
          </a:p>
        </p:txBody>
      </p:sp>
      <p:sp>
        <p:nvSpPr>
          <p:cNvPr id="5" name="Footer Placeholder 4">
            <a:extLst>
              <a:ext uri="{FF2B5EF4-FFF2-40B4-BE49-F238E27FC236}">
                <a16:creationId xmlns:a16="http://schemas.microsoft.com/office/drawing/2014/main" id="{E13E5E6E-ED1A-4700-A7E8-68DEBCDD6E52}"/>
              </a:ext>
            </a:extLst>
          </p:cNvPr>
          <p:cNvSpPr>
            <a:spLocks noGrp="1"/>
          </p:cNvSpPr>
          <p:nvPr>
            <p:ph type="ftr" sz="quarter" idx="3"/>
          </p:nvPr>
        </p:nvSpPr>
        <p:spPr>
          <a:xfrm>
            <a:off x="5384802" y="11300180"/>
            <a:ext cx="5486400" cy="649111"/>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US" noProof="0"/>
          </a:p>
        </p:txBody>
      </p:sp>
      <p:sp>
        <p:nvSpPr>
          <p:cNvPr id="6" name="Slide Number Placeholder 5">
            <a:extLst>
              <a:ext uri="{FF2B5EF4-FFF2-40B4-BE49-F238E27FC236}">
                <a16:creationId xmlns:a16="http://schemas.microsoft.com/office/drawing/2014/main" id="{552E6C46-B63C-4A83-8155-0AE7FABAD9D8}"/>
              </a:ext>
            </a:extLst>
          </p:cNvPr>
          <p:cNvSpPr>
            <a:spLocks noGrp="1"/>
          </p:cNvSpPr>
          <p:nvPr>
            <p:ph type="sldNum" sz="quarter" idx="4"/>
          </p:nvPr>
        </p:nvSpPr>
        <p:spPr>
          <a:xfrm>
            <a:off x="11480801" y="11300180"/>
            <a:ext cx="3657600" cy="649111"/>
          </a:xfrm>
          <a:prstGeom prst="rect">
            <a:avLst/>
          </a:prstGeom>
        </p:spPr>
        <p:txBody>
          <a:bodyPr vert="horz" lIns="91440" tIns="45720" rIns="91440" bIns="45720" rtlCol="0" anchor="ctr"/>
          <a:lstStyle>
            <a:lvl1pPr algn="r">
              <a:defRPr sz="675">
                <a:solidFill>
                  <a:schemeClr val="tx1">
                    <a:tint val="75000"/>
                  </a:schemeClr>
                </a:solidFill>
              </a:defRPr>
            </a:lvl1pPr>
          </a:lstStyle>
          <a:p>
            <a:fld id="{220A9A2B-DCEA-459B-8067-44D042050D8C}" type="slidenum">
              <a:rPr lang="en-US" noProof="0" smtClean="0"/>
              <a:t>‹#›</a:t>
            </a:fld>
            <a:endParaRPr lang="en-US" noProof="0"/>
          </a:p>
        </p:txBody>
      </p:sp>
    </p:spTree>
    <p:extLst>
      <p:ext uri="{BB962C8B-B14F-4D97-AF65-F5344CB8AC3E}">
        <p14:creationId xmlns:p14="http://schemas.microsoft.com/office/powerpoint/2010/main" val="1401011559"/>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514350" rtl="0" eaLnBrk="1" latinLnBrk="0" hangingPunct="1">
        <a:lnSpc>
          <a:spcPct val="90000"/>
        </a:lnSpc>
        <a:spcBef>
          <a:spcPct val="0"/>
        </a:spcBef>
        <a:buNone/>
        <a:defRPr sz="1688" b="1" kern="1200">
          <a:solidFill>
            <a:schemeClr val="accent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ru-RU"/>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image" Target="../media/image2.png"/><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image" Target="../media/image1.png"/><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svg"/><Relationship Id="rId18" Type="http://schemas.openxmlformats.org/officeDocument/2006/relationships/diagramQuickStyle" Target="../diagrams/quickStyle6.xml"/><Relationship Id="rId3" Type="http://schemas.openxmlformats.org/officeDocument/2006/relationships/diagramData" Target="../diagrams/data5.xml"/><Relationship Id="rId21" Type="http://schemas.openxmlformats.org/officeDocument/2006/relationships/image" Target="../media/image9.jpg"/><Relationship Id="rId7" Type="http://schemas.microsoft.com/office/2007/relationships/diagramDrawing" Target="../diagrams/drawing5.xml"/><Relationship Id="rId12" Type="http://schemas.openxmlformats.org/officeDocument/2006/relationships/image" Target="../media/image5.png"/><Relationship Id="rId17" Type="http://schemas.openxmlformats.org/officeDocument/2006/relationships/diagramLayout" Target="../diagrams/layout6.xml"/><Relationship Id="rId2" Type="http://schemas.openxmlformats.org/officeDocument/2006/relationships/notesSlide" Target="../notesSlides/notesSlide2.xml"/><Relationship Id="rId16" Type="http://schemas.openxmlformats.org/officeDocument/2006/relationships/diagramData" Target="../diagrams/data6.xml"/><Relationship Id="rId20" Type="http://schemas.microsoft.com/office/2007/relationships/diagramDrawing" Target="../diagrams/drawing6.xml"/><Relationship Id="rId1" Type="http://schemas.openxmlformats.org/officeDocument/2006/relationships/slideLayout" Target="../slideLayouts/slideLayout1.xml"/><Relationship Id="rId6" Type="http://schemas.openxmlformats.org/officeDocument/2006/relationships/diagramColors" Target="../diagrams/colors5.xml"/><Relationship Id="rId11" Type="http://schemas.openxmlformats.org/officeDocument/2006/relationships/image" Target="../media/image4.svg"/><Relationship Id="rId5" Type="http://schemas.openxmlformats.org/officeDocument/2006/relationships/diagramQuickStyle" Target="../diagrams/quickStyle5.xml"/><Relationship Id="rId15" Type="http://schemas.openxmlformats.org/officeDocument/2006/relationships/image" Target="../media/image8.svg"/><Relationship Id="rId23" Type="http://schemas.openxmlformats.org/officeDocument/2006/relationships/image" Target="../media/image11.JPG"/><Relationship Id="rId10" Type="http://schemas.openxmlformats.org/officeDocument/2006/relationships/image" Target="../media/image3.png"/><Relationship Id="rId19" Type="http://schemas.openxmlformats.org/officeDocument/2006/relationships/diagramColors" Target="../diagrams/colors6.xml"/><Relationship Id="rId4" Type="http://schemas.openxmlformats.org/officeDocument/2006/relationships/diagramLayout" Target="../diagrams/layout5.xml"/><Relationship Id="rId9" Type="http://schemas.openxmlformats.org/officeDocument/2006/relationships/image" Target="../media/image2.png"/><Relationship Id="rId14" Type="http://schemas.openxmlformats.org/officeDocument/2006/relationships/image" Target="../media/image7.png"/><Relationship Id="rId22"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7B206C8-C8D7-4413-882B-42C90D08F552}"/>
              </a:ext>
            </a:extLst>
          </p:cNvPr>
          <p:cNvSpPr txBox="1">
            <a:spLocks/>
          </p:cNvSpPr>
          <p:nvPr/>
        </p:nvSpPr>
        <p:spPr>
          <a:xfrm>
            <a:off x="3363686" y="945928"/>
            <a:ext cx="8697314" cy="1200328"/>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688" b="1" kern="1200">
                <a:solidFill>
                  <a:schemeClr val="accent1"/>
                </a:solidFill>
                <a:latin typeface="+mj-lt"/>
                <a:ea typeface="+mj-ea"/>
                <a:cs typeface="+mj-cs"/>
              </a:defRPr>
            </a:lvl1pPr>
          </a:lstStyle>
          <a:p>
            <a:r>
              <a:rPr lang="fr-FR" sz="4000" dirty="0">
                <a:solidFill>
                  <a:schemeClr val="accent1">
                    <a:lumMod val="75000"/>
                  </a:schemeClr>
                </a:solidFill>
              </a:rPr>
              <a:t>Projet de leadership pédagogique</a:t>
            </a:r>
          </a:p>
          <a:p>
            <a:r>
              <a:rPr lang="fr-FR" sz="3200" dirty="0">
                <a:solidFill>
                  <a:schemeClr val="accent1">
                    <a:lumMod val="75000"/>
                  </a:schemeClr>
                </a:solidFill>
              </a:rPr>
              <a:t>Rapport d’étape : Juillet 2022</a:t>
            </a:r>
          </a:p>
          <a:p>
            <a:endParaRPr lang="en-US" sz="2000" b="0" dirty="0">
              <a:solidFill>
                <a:schemeClr val="accent1">
                  <a:lumMod val="75000"/>
                </a:schemeClr>
              </a:solidFill>
            </a:endParaRPr>
          </a:p>
        </p:txBody>
      </p:sp>
      <p:sp>
        <p:nvSpPr>
          <p:cNvPr id="11" name="TextBox 10">
            <a:extLst>
              <a:ext uri="{FF2B5EF4-FFF2-40B4-BE49-F238E27FC236}">
                <a16:creationId xmlns:a16="http://schemas.microsoft.com/office/drawing/2014/main" id="{058E20D8-2B35-48CE-A131-A18EE7AA2467}"/>
              </a:ext>
            </a:extLst>
          </p:cNvPr>
          <p:cNvSpPr txBox="1"/>
          <p:nvPr/>
        </p:nvSpPr>
        <p:spPr>
          <a:xfrm>
            <a:off x="823990" y="2265716"/>
            <a:ext cx="14608019" cy="1200329"/>
          </a:xfrm>
          <a:prstGeom prst="rect">
            <a:avLst/>
          </a:prstGeom>
          <a:noFill/>
          <a:ln>
            <a:noFill/>
          </a:ln>
        </p:spPr>
        <p:txBody>
          <a:bodyPr wrap="square" lIns="91440" tIns="45720" rIns="91440" bIns="45720" rtlCol="0" anchor="t">
            <a:spAutoFit/>
          </a:bodyPr>
          <a:lstStyle/>
          <a:p>
            <a:r>
              <a:rPr lang="fr-FR" dirty="0"/>
              <a:t>Le Projet de leadership pédagogique apporte un soutien aux leaders pédagogiques dans les garderies agréées du Grand Sudbury. Ces leaders offrent mentorat et soutien adaptés aux superviseurs et aux éducateurs dans le but de renforcer les pratiques pédagogiques et d’améliorer le bien-être des employés. Le projet vise à renforcer l’effectif de la communauté de la petite enfance en aidant les leaders, les superviseurs et les éducateurs à reconnaître la valeur et la signification de leur travail. </a:t>
            </a:r>
            <a:endParaRPr lang="en-US" dirty="0"/>
          </a:p>
        </p:txBody>
      </p:sp>
      <p:sp>
        <p:nvSpPr>
          <p:cNvPr id="2" name="Title 1">
            <a:extLst>
              <a:ext uri="{FF2B5EF4-FFF2-40B4-BE49-F238E27FC236}">
                <a16:creationId xmlns:a16="http://schemas.microsoft.com/office/drawing/2014/main" id="{E920A5AC-B286-4927-A556-E62F15F9785E}"/>
              </a:ext>
            </a:extLst>
          </p:cNvPr>
          <p:cNvSpPr>
            <a:spLocks noGrp="1"/>
          </p:cNvSpPr>
          <p:nvPr>
            <p:ph type="title" idx="4294967295"/>
          </p:nvPr>
        </p:nvSpPr>
        <p:spPr>
          <a:xfrm>
            <a:off x="600477" y="3882597"/>
            <a:ext cx="6289083" cy="287129"/>
          </a:xfrm>
        </p:spPr>
        <p:txBody>
          <a:bodyPr>
            <a:noAutofit/>
          </a:bodyPr>
          <a:lstStyle/>
          <a:p>
            <a:r>
              <a:rPr lang="fr-FR" sz="2400" dirty="0"/>
              <a:t>Mesures du projet jusqu’à présent</a:t>
            </a:r>
            <a:endParaRPr lang="ru-RU" sz="2400" dirty="0"/>
          </a:p>
        </p:txBody>
      </p:sp>
      <p:graphicFrame>
        <p:nvGraphicFramePr>
          <p:cNvPr id="6" name="Diagram 5" descr="Project Measures to Date&#10;12 Child Care Agencies Participating (of 19)&#10;19 Pedagogical Leaders Participating&#10;3 Community of Practice Gatherings&#10;95% Attendance at C of P gatherings&#10;552 Unique Team Members Supported">
            <a:extLst>
              <a:ext uri="{FF2B5EF4-FFF2-40B4-BE49-F238E27FC236}">
                <a16:creationId xmlns:a16="http://schemas.microsoft.com/office/drawing/2014/main" id="{27A2CDAE-A727-4440-8EF0-6477E39F40AE}"/>
              </a:ext>
            </a:extLst>
          </p:cNvPr>
          <p:cNvGraphicFramePr/>
          <p:nvPr>
            <p:extLst>
              <p:ext uri="{D42A27DB-BD31-4B8C-83A1-F6EECF244321}">
                <p14:modId xmlns:p14="http://schemas.microsoft.com/office/powerpoint/2010/main" val="3880064607"/>
              </p:ext>
            </p:extLst>
          </p:nvPr>
        </p:nvGraphicFramePr>
        <p:xfrm>
          <a:off x="464530" y="2834639"/>
          <a:ext cx="10078173" cy="41187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294" name="Diagram 5293" descr="Additional Project Measures&#10;3 French Service Agencies Participating&#10;n/a: Pedagogical Leaders Participating- Last Update&#10;n/a: Community of Practice Gatherings Last Update&#10;n/a: Attendance at last report&#10;n/a: Unique Team Members supported  last report&#10;">
            <a:extLst>
              <a:ext uri="{FF2B5EF4-FFF2-40B4-BE49-F238E27FC236}">
                <a16:creationId xmlns:a16="http://schemas.microsoft.com/office/drawing/2014/main" id="{525B6682-A7AD-E420-23FD-744EB5FEDA4D}"/>
              </a:ext>
            </a:extLst>
          </p:cNvPr>
          <p:cNvGraphicFramePr/>
          <p:nvPr>
            <p:extLst>
              <p:ext uri="{D42A27DB-BD31-4B8C-83A1-F6EECF244321}">
                <p14:modId xmlns:p14="http://schemas.microsoft.com/office/powerpoint/2010/main" val="1987540509"/>
              </p:ext>
            </p:extLst>
          </p:nvPr>
        </p:nvGraphicFramePr>
        <p:xfrm>
          <a:off x="1179851" y="4894014"/>
          <a:ext cx="9320214" cy="262791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TextBox 2">
            <a:extLst>
              <a:ext uri="{FF2B5EF4-FFF2-40B4-BE49-F238E27FC236}">
                <a16:creationId xmlns:a16="http://schemas.microsoft.com/office/drawing/2014/main" id="{305377BF-AA0D-4C9F-A8D6-A2C0D94C5800}"/>
              </a:ext>
            </a:extLst>
          </p:cNvPr>
          <p:cNvSpPr txBox="1"/>
          <p:nvPr/>
        </p:nvSpPr>
        <p:spPr>
          <a:xfrm>
            <a:off x="10714696" y="3240924"/>
            <a:ext cx="5206839" cy="1046440"/>
          </a:xfrm>
          <a:prstGeom prst="rect">
            <a:avLst/>
          </a:prstGeom>
          <a:noFill/>
        </p:spPr>
        <p:txBody>
          <a:bodyPr wrap="square" rtlCol="0">
            <a:spAutoFit/>
          </a:bodyPr>
          <a:lstStyle/>
          <a:p>
            <a:r>
              <a:rPr lang="fr-FR" sz="2400" b="1" dirty="0">
                <a:solidFill>
                  <a:schemeClr val="accent6">
                    <a:lumMod val="75000"/>
                  </a:schemeClr>
                </a:solidFill>
                <a:latin typeface="+mj-lt"/>
              </a:rPr>
              <a:t>Résultats du sondage auprès des membres des équipes</a:t>
            </a:r>
            <a:endParaRPr lang="fr-FR" sz="1400" b="1" dirty="0">
              <a:solidFill>
                <a:schemeClr val="accent6">
                  <a:lumMod val="75000"/>
                </a:schemeClr>
              </a:solidFill>
              <a:latin typeface="+mj-lt"/>
            </a:endParaRPr>
          </a:p>
          <a:p>
            <a:r>
              <a:rPr lang="fr-FR" sz="1400" b="1" dirty="0">
                <a:solidFill>
                  <a:schemeClr val="accent6">
                    <a:lumMod val="75000"/>
                  </a:schemeClr>
                </a:solidFill>
                <a:latin typeface="+mj-lt"/>
              </a:rPr>
              <a:t>(moyenne pondérée sur cinq)</a:t>
            </a:r>
          </a:p>
        </p:txBody>
      </p:sp>
      <p:graphicFrame>
        <p:nvGraphicFramePr>
          <p:cNvPr id="16" name="Content Placeholder 3" descr="Team Member Survey Results&#10;(Weighted Average out of 5)&#10;&#10;Rate your agreement with each statement&#10; &#10;May-June Survey 300 rsps&#10; &#10;&#10;I feel well supported in my role- &#10;May June Survey 3.94&#10;Oct-Nov Survey- n/a&#10;March-April Survey- n.a &#10; &#10;I feel my work is meaningful&#10;May June Survey- 4.33&#10;Oct-Nov Survey- n/a&#10;March-April Survey- n.a &#10; &#10;I feel my work is valued&#10;May June Survey 3.91&#10;Oct-Nov Survey- n/a&#10;March-April Survey- n.a  &#10; &#10;My organization supports my well-being&#10;May June Survey 3.95&#10;Oct-Nov Survey- n/a&#10;March-April Survey- n.a &#10; &#10; &#10;My strengths are well-utilized&#10;May June Survey 4.08&#10;Oct-Nov Survey- n/a&#10;March-April Survey- n.a &#10;&#10;I have a sense of belonging and connection&#10;May June Survey 4.08&#10;Oct-Nov Survey- n/a&#10;March-April Survey- n.a &#10;&#10;My work contributes to the mission, &#10;vision and values of my organization&#10;May June Survey 4.30&#10;Oct-Nov Survey- n/a&#10;March-April Survey- n.a &#10; &#10;I feel positive about the future of my work in Early Learning&#10;May June Survey 4.05&#10;Oct-Nov Survey- n/a&#10;March-April Survey- n.a&#10;">
            <a:extLst>
              <a:ext uri="{FF2B5EF4-FFF2-40B4-BE49-F238E27FC236}">
                <a16:creationId xmlns:a16="http://schemas.microsoft.com/office/drawing/2014/main" id="{0A8097B3-D74A-483B-BD2A-4258779C508C}"/>
              </a:ext>
            </a:extLst>
          </p:cNvPr>
          <p:cNvGraphicFramePr/>
          <p:nvPr>
            <p:extLst>
              <p:ext uri="{D42A27DB-BD31-4B8C-83A1-F6EECF244321}">
                <p14:modId xmlns:p14="http://schemas.microsoft.com/office/powerpoint/2010/main" val="3852756278"/>
              </p:ext>
            </p:extLst>
          </p:nvPr>
        </p:nvGraphicFramePr>
        <p:xfrm>
          <a:off x="10769030" y="3764144"/>
          <a:ext cx="5206839" cy="806725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4" name="Content Placeholder 6" descr="SmartArt Process diagram">
            <a:extLst>
              <a:ext uri="{FF2B5EF4-FFF2-40B4-BE49-F238E27FC236}">
                <a16:creationId xmlns:a16="http://schemas.microsoft.com/office/drawing/2014/main" id="{3F3F2756-2E70-4E81-9B93-4AC1BABBED19}"/>
              </a:ext>
            </a:extLst>
          </p:cNvPr>
          <p:cNvGraphicFramePr>
            <a:graphicFrameLocks noGrp="1"/>
          </p:cNvGraphicFramePr>
          <p:nvPr>
            <p:ph idx="4294967295"/>
            <p:extLst>
              <p:ext uri="{D42A27DB-BD31-4B8C-83A1-F6EECF244321}">
                <p14:modId xmlns:p14="http://schemas.microsoft.com/office/powerpoint/2010/main" val="3156598061"/>
              </p:ext>
            </p:extLst>
          </p:nvPr>
        </p:nvGraphicFramePr>
        <p:xfrm>
          <a:off x="497537" y="6096000"/>
          <a:ext cx="9975360" cy="6420973"/>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pic>
        <p:nvPicPr>
          <p:cNvPr id="7" name="Picture 6">
            <a:extLst>
              <a:ext uri="{FF2B5EF4-FFF2-40B4-BE49-F238E27FC236}">
                <a16:creationId xmlns:a16="http://schemas.microsoft.com/office/drawing/2014/main" id="{8F86DC0A-09AD-4954-B5FA-00F9F25D07AB}"/>
              </a:ext>
              <a:ext uri="{C183D7F6-B498-43B3-948B-1728B52AA6E4}">
                <adec:decorative xmlns:adec="http://schemas.microsoft.com/office/drawing/2017/decorative" val="1"/>
              </a:ext>
            </a:extLst>
          </p:cNvPr>
          <p:cNvPicPr>
            <a:picLocks noChangeAspect="1"/>
          </p:cNvPicPr>
          <p:nvPr/>
        </p:nvPicPr>
        <p:blipFill>
          <a:blip r:embed="rId23"/>
          <a:stretch>
            <a:fillRect/>
          </a:stretch>
        </p:blipFill>
        <p:spPr>
          <a:xfrm>
            <a:off x="12404717" y="1048055"/>
            <a:ext cx="3462485" cy="769441"/>
          </a:xfrm>
          <a:prstGeom prst="rect">
            <a:avLst/>
          </a:prstGeom>
        </p:spPr>
      </p:pic>
      <p:pic>
        <p:nvPicPr>
          <p:cNvPr id="10" name="Picture 9">
            <a:extLst>
              <a:ext uri="{FF2B5EF4-FFF2-40B4-BE49-F238E27FC236}">
                <a16:creationId xmlns:a16="http://schemas.microsoft.com/office/drawing/2014/main" id="{3CC7DA3E-391A-40A5-8458-7446C200F373}"/>
              </a:ext>
              <a:ext uri="{C183D7F6-B498-43B3-948B-1728B52AA6E4}">
                <adec:decorative xmlns:adec="http://schemas.microsoft.com/office/drawing/2017/decorative" val="1"/>
              </a:ext>
            </a:extLst>
          </p:cNvPr>
          <p:cNvPicPr>
            <a:picLocks noChangeAspect="1"/>
          </p:cNvPicPr>
          <p:nvPr/>
        </p:nvPicPr>
        <p:blipFill>
          <a:blip r:embed="rId24"/>
          <a:stretch>
            <a:fillRect/>
          </a:stretch>
        </p:blipFill>
        <p:spPr>
          <a:xfrm>
            <a:off x="823990" y="603642"/>
            <a:ext cx="1888434" cy="1426441"/>
          </a:xfrm>
          <a:prstGeom prst="rect">
            <a:avLst/>
          </a:prstGeom>
        </p:spPr>
      </p:pic>
    </p:spTree>
    <p:extLst>
      <p:ext uri="{BB962C8B-B14F-4D97-AF65-F5344CB8AC3E}">
        <p14:creationId xmlns:p14="http://schemas.microsoft.com/office/powerpoint/2010/main" val="851164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53B88BAF-6951-434F-ACC3-F9E48C41F8B1}"/>
              </a:ext>
            </a:extLst>
          </p:cNvPr>
          <p:cNvSpPr txBox="1">
            <a:spLocks/>
          </p:cNvSpPr>
          <p:nvPr/>
        </p:nvSpPr>
        <p:spPr>
          <a:xfrm>
            <a:off x="3470271" y="436842"/>
            <a:ext cx="8906785" cy="1200328"/>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688" b="1" kern="1200">
                <a:solidFill>
                  <a:schemeClr val="accent1"/>
                </a:solidFill>
                <a:latin typeface="+mj-lt"/>
                <a:ea typeface="+mj-ea"/>
                <a:cs typeface="+mj-cs"/>
              </a:defRPr>
            </a:lvl1pPr>
          </a:lstStyle>
          <a:p>
            <a:r>
              <a:rPr lang="fr-FR" sz="4000" dirty="0">
                <a:solidFill>
                  <a:schemeClr val="accent1">
                    <a:lumMod val="75000"/>
                  </a:schemeClr>
                </a:solidFill>
              </a:rPr>
              <a:t>Projet de leadership pédagogique</a:t>
            </a:r>
          </a:p>
          <a:p>
            <a:r>
              <a:rPr lang="fr-FR" sz="3200" dirty="0">
                <a:solidFill>
                  <a:schemeClr val="accent1">
                    <a:lumMod val="75000"/>
                  </a:schemeClr>
                </a:solidFill>
              </a:rPr>
              <a:t>Rapport d’étape : Juillet 2022</a:t>
            </a:r>
          </a:p>
        </p:txBody>
      </p:sp>
      <p:sp>
        <p:nvSpPr>
          <p:cNvPr id="2" name="Title 1">
            <a:extLst>
              <a:ext uri="{FF2B5EF4-FFF2-40B4-BE49-F238E27FC236}">
                <a16:creationId xmlns:a16="http://schemas.microsoft.com/office/drawing/2014/main" id="{759AED57-8111-EA52-C607-63585266CE0D}"/>
              </a:ext>
            </a:extLst>
          </p:cNvPr>
          <p:cNvSpPr>
            <a:spLocks noGrp="1"/>
          </p:cNvSpPr>
          <p:nvPr>
            <p:ph type="title" idx="4294967295"/>
          </p:nvPr>
        </p:nvSpPr>
        <p:spPr>
          <a:xfrm>
            <a:off x="1117602" y="-2356556"/>
            <a:ext cx="14020800" cy="2356556"/>
          </a:xfrm>
        </p:spPr>
        <p:txBody>
          <a:bodyPr vert="horz" lIns="91440" tIns="45720" rIns="91440" bIns="45720" rtlCol="0" anchor="b">
            <a:normAutofit/>
          </a:bodyPr>
          <a:lstStyle/>
          <a:p>
            <a:r>
              <a:rPr lang="en-US" dirty="0"/>
              <a:t>Progress report July 2022 page 2</a:t>
            </a:r>
          </a:p>
        </p:txBody>
      </p:sp>
      <p:sp>
        <p:nvSpPr>
          <p:cNvPr id="26" name="Title 3">
            <a:extLst>
              <a:ext uri="{FF2B5EF4-FFF2-40B4-BE49-F238E27FC236}">
                <a16:creationId xmlns:a16="http://schemas.microsoft.com/office/drawing/2014/main" id="{B848E617-48B5-4A75-B1BC-902E70DE9A6B}"/>
              </a:ext>
            </a:extLst>
          </p:cNvPr>
          <p:cNvSpPr txBox="1">
            <a:spLocks/>
          </p:cNvSpPr>
          <p:nvPr/>
        </p:nvSpPr>
        <p:spPr>
          <a:xfrm>
            <a:off x="1024579" y="2005134"/>
            <a:ext cx="5674017" cy="451427"/>
          </a:xfrm>
          <a:prstGeom prst="rect">
            <a:avLst/>
          </a:prstGeom>
          <a:noFill/>
        </p:spPr>
        <p:txBody>
          <a:bodyPr vert="horz" lIns="91440" tIns="45720" rIns="91440" bIns="45720" rtlCol="0" anchor="ctr">
            <a:noAutofit/>
          </a:bodyPr>
          <a:lstStyle>
            <a:lvl1pPr algn="l" defTabSz="514350" rtl="0" eaLnBrk="1" latinLnBrk="0" hangingPunct="1">
              <a:lnSpc>
                <a:spcPct val="90000"/>
              </a:lnSpc>
              <a:spcBef>
                <a:spcPct val="0"/>
              </a:spcBef>
              <a:buNone/>
              <a:defRPr sz="1688" b="1" kern="1200">
                <a:solidFill>
                  <a:schemeClr val="accent1"/>
                </a:solidFill>
                <a:latin typeface="+mj-lt"/>
                <a:ea typeface="+mj-ea"/>
                <a:cs typeface="+mj-cs"/>
              </a:defRPr>
            </a:lvl1pPr>
          </a:lstStyle>
          <a:p>
            <a:r>
              <a:rPr lang="fr-FR" sz="2800" dirty="0">
                <a:solidFill>
                  <a:schemeClr val="accent3"/>
                </a:solidFill>
              </a:rPr>
              <a:t>Étapes du projet et progrès</a:t>
            </a:r>
            <a:endParaRPr lang="en-US" sz="2800" dirty="0"/>
          </a:p>
        </p:txBody>
      </p:sp>
      <p:graphicFrame>
        <p:nvGraphicFramePr>
          <p:cNvPr id="25" name="Content Placeholder 6" descr="SmartArt Process diagram&#10;Development&#10; Design Project and Evaluation  &#10; Designate Pedagogical Leaders &#10; Agencies Develop Delivery Model&#10; Implementation&#10; Deliver Community of Practice Gatherings&#10; Quality Coordinators support Ped Leaders&#10; Ped Leaders Support Team Members&#10;Reporting&#10; Survey Team Members Pre and Post&#10; Record time spent and team members supported&#10; Collect ongoing feedback and evidence of impact &#10;Sharing and Sustaining&#10; Develop interim and final reports&#10; Share results with stakeholders&#10; Develop strategies to sustain activities that were successful&#10;">
            <a:extLst>
              <a:ext uri="{FF2B5EF4-FFF2-40B4-BE49-F238E27FC236}">
                <a16:creationId xmlns:a16="http://schemas.microsoft.com/office/drawing/2014/main" id="{82064623-3D1D-491A-A5D1-62F2DC56ACCD}"/>
              </a:ext>
            </a:extLst>
          </p:cNvPr>
          <p:cNvGraphicFramePr>
            <a:graphicFrameLocks/>
          </p:cNvGraphicFramePr>
          <p:nvPr>
            <p:extLst>
              <p:ext uri="{D42A27DB-BD31-4B8C-83A1-F6EECF244321}">
                <p14:modId xmlns:p14="http://schemas.microsoft.com/office/powerpoint/2010/main" val="3693374014"/>
              </p:ext>
            </p:extLst>
          </p:nvPr>
        </p:nvGraphicFramePr>
        <p:xfrm>
          <a:off x="198793" y="2314224"/>
          <a:ext cx="6542294" cy="50962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9" name="Picture 28">
            <a:extLst>
              <a:ext uri="{FF2B5EF4-FFF2-40B4-BE49-F238E27FC236}">
                <a16:creationId xmlns:a16="http://schemas.microsoft.com/office/drawing/2014/main" id="{AAD34758-8BF9-4234-B52D-C96E57CC7198}"/>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12208719" y="532494"/>
            <a:ext cx="3642942" cy="809542"/>
          </a:xfrm>
          <a:prstGeom prst="rect">
            <a:avLst/>
          </a:prstGeom>
        </p:spPr>
      </p:pic>
      <p:pic>
        <p:nvPicPr>
          <p:cNvPr id="12" name="Picture 11">
            <a:extLst>
              <a:ext uri="{FF2B5EF4-FFF2-40B4-BE49-F238E27FC236}">
                <a16:creationId xmlns:a16="http://schemas.microsoft.com/office/drawing/2014/main" id="{51F8E3CD-9F39-476D-B3C5-009DB325B09B}"/>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1159373" y="359532"/>
            <a:ext cx="1888434" cy="1426441"/>
          </a:xfrm>
          <a:prstGeom prst="rect">
            <a:avLst/>
          </a:prstGeom>
        </p:spPr>
      </p:pic>
      <p:pic>
        <p:nvPicPr>
          <p:cNvPr id="17" name="Graphic 16">
            <a:extLst>
              <a:ext uri="{FF2B5EF4-FFF2-40B4-BE49-F238E27FC236}">
                <a16:creationId xmlns:a16="http://schemas.microsoft.com/office/drawing/2014/main" id="{D13B6D5D-97AD-41DC-BA1A-A40D07FBE6B9}"/>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466380" y="3883725"/>
            <a:ext cx="629222" cy="629222"/>
          </a:xfrm>
          <a:prstGeom prst="rect">
            <a:avLst/>
          </a:prstGeom>
        </p:spPr>
      </p:pic>
      <p:pic>
        <p:nvPicPr>
          <p:cNvPr id="23" name="Graphic 22">
            <a:extLst>
              <a:ext uri="{FF2B5EF4-FFF2-40B4-BE49-F238E27FC236}">
                <a16:creationId xmlns:a16="http://schemas.microsoft.com/office/drawing/2014/main" id="{68A3FF55-A664-4F21-AE4E-5FE2F68865DB}"/>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447400" y="5088064"/>
            <a:ext cx="629222" cy="629222"/>
          </a:xfrm>
          <a:prstGeom prst="rect">
            <a:avLst/>
          </a:prstGeom>
        </p:spPr>
      </p:pic>
      <p:pic>
        <p:nvPicPr>
          <p:cNvPr id="19" name="Graphic 18">
            <a:extLst>
              <a:ext uri="{FF2B5EF4-FFF2-40B4-BE49-F238E27FC236}">
                <a16:creationId xmlns:a16="http://schemas.microsoft.com/office/drawing/2014/main" id="{98674D4F-3195-461F-8160-0BEDB840A260}"/>
              </a:ext>
              <a:ext uri="{C183D7F6-B498-43B3-948B-1728B52AA6E4}">
                <adec:decorative xmlns:adec="http://schemas.microsoft.com/office/drawing/2017/decorative" val="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466379" y="6273350"/>
            <a:ext cx="629223" cy="629223"/>
          </a:xfrm>
          <a:prstGeom prst="rect">
            <a:avLst/>
          </a:prstGeom>
        </p:spPr>
      </p:pic>
      <p:pic>
        <p:nvPicPr>
          <p:cNvPr id="21" name="Graphic 20">
            <a:extLst>
              <a:ext uri="{FF2B5EF4-FFF2-40B4-BE49-F238E27FC236}">
                <a16:creationId xmlns:a16="http://schemas.microsoft.com/office/drawing/2014/main" id="{152E83BF-F8BB-4692-BA41-BDF9B9CB1A16}"/>
              </a:ext>
              <a:ext uri="{C183D7F6-B498-43B3-948B-1728B52AA6E4}">
                <adec:decorative xmlns:adec="http://schemas.microsoft.com/office/drawing/2017/decorative" val="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487072" y="2732336"/>
            <a:ext cx="629223" cy="629223"/>
          </a:xfrm>
          <a:prstGeom prst="rect">
            <a:avLst/>
          </a:prstGeom>
        </p:spPr>
      </p:pic>
      <p:sp>
        <p:nvSpPr>
          <p:cNvPr id="51" name="TextBox 1">
            <a:extLst>
              <a:ext uri="{FF2B5EF4-FFF2-40B4-BE49-F238E27FC236}">
                <a16:creationId xmlns:a16="http://schemas.microsoft.com/office/drawing/2014/main" id="{85A07C8A-E0EF-8D4D-0DD3-F528DB7D5960}"/>
              </a:ext>
            </a:extLst>
          </p:cNvPr>
          <p:cNvSpPr txBox="1"/>
          <p:nvPr/>
        </p:nvSpPr>
        <p:spPr>
          <a:xfrm>
            <a:off x="1159373" y="7490410"/>
            <a:ext cx="8605113" cy="800219"/>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800" b="1" dirty="0">
                <a:solidFill>
                  <a:schemeClr val="accent6">
                    <a:lumMod val="75000"/>
                  </a:schemeClr>
                </a:solidFill>
                <a:latin typeface="Century Gothic"/>
                <a:cs typeface="Arial"/>
              </a:rPr>
              <a:t>Réflexions et apprentissages durant ce trimestre</a:t>
            </a:r>
            <a:r>
              <a:rPr lang="en-US" sz="1800" b="1" dirty="0">
                <a:solidFill>
                  <a:schemeClr val="accent6">
                    <a:lumMod val="75000"/>
                  </a:schemeClr>
                </a:solidFill>
                <a:latin typeface="Century Gothic"/>
                <a:cs typeface="Arial"/>
              </a:rPr>
              <a:t>:</a:t>
            </a:r>
          </a:p>
          <a:p>
            <a:endParaRPr lang="en-US" dirty="0"/>
          </a:p>
        </p:txBody>
      </p:sp>
      <p:graphicFrame>
        <p:nvGraphicFramePr>
          <p:cNvPr id="16" name="Diagram 15" descr="Reflections&#10;&#10;Natalie, Jenn &amp; Melissa&#10;“Getting to know the pedagogical leaders, creating opportunities for connections to be made, and allowing time for them to build relationships with their teams has been our main focus. We have offered monthly gatherings icebreaker games, and reflective activities. We have provided social platforms where they can connect and set up individual and team meetings. We are truly learning through play, setting up provocations based on their interests and documenting learning that is happening. We are co-learners as we walk beside them along our journeys.”&#10;&#10;Amanda&#10;“I was so passionate about learning and living pedagogy, I love it! That is why I was so beyond excited for this role... The biggest lesson that I’ve learned so far is that trying to create change is tough. …But I’ve also learned to never give up... To learn from my mistakes and remember that there’s always room for growth. To lean on others when I need it. And remember that change isn’t an overnight thing, it takes time. I need to be patient with myself and trust that. I am so grateful for my journey so far and I can’t wait to see what the future holds for us. “&#10;&#10;Tanya&#10;“I have had so many great experiences and wonderful collaborating moments which have taught me many things but I think the most valuable is time and its’ value. Time to build meaningful relationships… I had to take the time to repair and rebuild what are now meaningful relationships. I used to think I did not have enough time for everything that I wanted to do. Now I take the time to be in the moment of the experience. … Learning takes time. Time to collaborate time to think time to process time to share your thoughts and ideas.” &#10;&#10;Brandy &#10;“I have learned that everything doesn’t work out as planned and that’s OK because it’s a learning journey for us all. I’ve also learned that pedagogy comes in many forms depending on where people are at in their learning.”&#10;&#10;Lee&#10;“My biggest lesson I’ve learned so far is to reach out for support when needed and to not feel like I should be doing everything on my own. Reach out to your peers and really notice other educators’ strengths and ask them for support as well. They will feel very valued and important. We are all in this together!” ">
            <a:extLst>
              <a:ext uri="{FF2B5EF4-FFF2-40B4-BE49-F238E27FC236}">
                <a16:creationId xmlns:a16="http://schemas.microsoft.com/office/drawing/2014/main" id="{1619DF15-1F47-47BA-8761-2F668DE71305}"/>
              </a:ext>
            </a:extLst>
          </p:cNvPr>
          <p:cNvGraphicFramePr/>
          <p:nvPr>
            <p:extLst>
              <p:ext uri="{D42A27DB-BD31-4B8C-83A1-F6EECF244321}">
                <p14:modId xmlns:p14="http://schemas.microsoft.com/office/powerpoint/2010/main" val="3843384235"/>
              </p:ext>
            </p:extLst>
          </p:nvPr>
        </p:nvGraphicFramePr>
        <p:xfrm>
          <a:off x="1068405" y="6138325"/>
          <a:ext cx="10837333" cy="7883054"/>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20" name="Title 3">
            <a:extLst>
              <a:ext uri="{FF2B5EF4-FFF2-40B4-BE49-F238E27FC236}">
                <a16:creationId xmlns:a16="http://schemas.microsoft.com/office/drawing/2014/main" id="{68690183-00B3-450C-A831-B8325630166A}"/>
              </a:ext>
              <a:ext uri="{C183D7F6-B498-43B3-948B-1728B52AA6E4}">
                <adec:decorative xmlns:adec="http://schemas.microsoft.com/office/drawing/2017/decorative" val="1"/>
              </a:ext>
            </a:extLst>
          </p:cNvPr>
          <p:cNvSpPr txBox="1">
            <a:spLocks/>
          </p:cNvSpPr>
          <p:nvPr/>
        </p:nvSpPr>
        <p:spPr>
          <a:xfrm>
            <a:off x="8949245" y="1572233"/>
            <a:ext cx="5674017" cy="451427"/>
          </a:xfrm>
          <a:prstGeom prst="rect">
            <a:avLst/>
          </a:prstGeom>
          <a:noFill/>
        </p:spPr>
        <p:txBody>
          <a:bodyPr vert="horz" lIns="91440" tIns="45720" rIns="91440" bIns="45720" rtlCol="0" anchor="ctr">
            <a:noAutofit/>
          </a:bodyPr>
          <a:lstStyle>
            <a:lvl1pPr algn="l" defTabSz="514350" rtl="0" eaLnBrk="1" latinLnBrk="0" hangingPunct="1">
              <a:lnSpc>
                <a:spcPct val="90000"/>
              </a:lnSpc>
              <a:spcBef>
                <a:spcPct val="0"/>
              </a:spcBef>
              <a:buNone/>
              <a:defRPr sz="1688" b="1" kern="1200">
                <a:solidFill>
                  <a:schemeClr val="accent1"/>
                </a:solidFill>
                <a:latin typeface="+mj-lt"/>
                <a:ea typeface="+mj-ea"/>
                <a:cs typeface="+mj-cs"/>
              </a:defRPr>
            </a:lvl1pPr>
          </a:lstStyle>
          <a:p>
            <a:pPr algn="ctr"/>
            <a:r>
              <a:rPr lang="en-US" sz="2800" dirty="0">
                <a:solidFill>
                  <a:schemeClr val="accent2">
                    <a:lumMod val="75000"/>
                  </a:schemeClr>
                </a:solidFill>
              </a:rPr>
              <a:t>Documentation</a:t>
            </a:r>
          </a:p>
        </p:txBody>
      </p:sp>
      <p:pic>
        <p:nvPicPr>
          <p:cNvPr id="7" name="Picture 6" descr="A blue umbrella with white text&#10;&#10;Description automatically generated with medium confidence">
            <a:extLst>
              <a:ext uri="{FF2B5EF4-FFF2-40B4-BE49-F238E27FC236}">
                <a16:creationId xmlns:a16="http://schemas.microsoft.com/office/drawing/2014/main" id="{2AE5187A-A63F-B3A5-B7BB-B0F643BC891D}"/>
              </a:ext>
            </a:extLst>
          </p:cNvPr>
          <p:cNvPicPr>
            <a:picLocks noChangeAspect="1"/>
          </p:cNvPicPr>
          <p:nvPr/>
        </p:nvPicPr>
        <p:blipFill>
          <a:blip r:embed="rId21"/>
          <a:stretch>
            <a:fillRect/>
          </a:stretch>
        </p:blipFill>
        <p:spPr>
          <a:xfrm>
            <a:off x="12475287" y="2212199"/>
            <a:ext cx="3287874" cy="3883801"/>
          </a:xfrm>
          <a:prstGeom prst="rect">
            <a:avLst/>
          </a:prstGeom>
        </p:spPr>
      </p:pic>
      <p:pic>
        <p:nvPicPr>
          <p:cNvPr id="13" name="Picture 12" descr="Diagram&#10;&#10;Description automatically generated">
            <a:extLst>
              <a:ext uri="{FF2B5EF4-FFF2-40B4-BE49-F238E27FC236}">
                <a16:creationId xmlns:a16="http://schemas.microsoft.com/office/drawing/2014/main" id="{28D40CBD-AD8B-F93F-697F-501524D348FF}"/>
              </a:ext>
            </a:extLst>
          </p:cNvPr>
          <p:cNvPicPr>
            <a:picLocks noChangeAspect="1"/>
          </p:cNvPicPr>
          <p:nvPr/>
        </p:nvPicPr>
        <p:blipFill>
          <a:blip r:embed="rId22"/>
          <a:stretch>
            <a:fillRect/>
          </a:stretch>
        </p:blipFill>
        <p:spPr>
          <a:xfrm>
            <a:off x="12364800" y="6587961"/>
            <a:ext cx="3624217" cy="2595576"/>
          </a:xfrm>
          <a:prstGeom prst="rect">
            <a:avLst/>
          </a:prstGeom>
        </p:spPr>
      </p:pic>
      <p:pic>
        <p:nvPicPr>
          <p:cNvPr id="15" name="Picture 14" descr="A picture containing diagram&#10;&#10;Description automatically generated">
            <a:extLst>
              <a:ext uri="{FF2B5EF4-FFF2-40B4-BE49-F238E27FC236}">
                <a16:creationId xmlns:a16="http://schemas.microsoft.com/office/drawing/2014/main" id="{C06EE19C-3F67-D7F0-D9DE-DE6C578F7933}"/>
              </a:ext>
            </a:extLst>
          </p:cNvPr>
          <p:cNvPicPr>
            <a:picLocks noChangeAspect="1"/>
          </p:cNvPicPr>
          <p:nvPr/>
        </p:nvPicPr>
        <p:blipFill>
          <a:blip r:embed="rId23"/>
          <a:stretch>
            <a:fillRect/>
          </a:stretch>
        </p:blipFill>
        <p:spPr>
          <a:xfrm>
            <a:off x="7644522" y="2212199"/>
            <a:ext cx="4476250" cy="4857560"/>
          </a:xfrm>
          <a:prstGeom prst="rect">
            <a:avLst/>
          </a:prstGeom>
        </p:spPr>
      </p:pic>
    </p:spTree>
    <p:extLst>
      <p:ext uri="{BB962C8B-B14F-4D97-AF65-F5344CB8AC3E}">
        <p14:creationId xmlns:p14="http://schemas.microsoft.com/office/powerpoint/2010/main" val="1704573923"/>
      </p:ext>
    </p:extLst>
  </p:cSld>
  <p:clrMapOvr>
    <a:masterClrMapping/>
  </p:clrMapOvr>
</p:sld>
</file>

<file path=ppt/theme/theme1.xml><?xml version="1.0" encoding="utf-8"?>
<a:theme xmlns:a="http://schemas.openxmlformats.org/drawingml/2006/main" name="Office Theme">
  <a:themeElements>
    <a:clrScheme name="Custom 53">
      <a:dk1>
        <a:sysClr val="windowText" lastClr="000000"/>
      </a:dk1>
      <a:lt1>
        <a:sysClr val="window" lastClr="FFFFFF"/>
      </a:lt1>
      <a:dk2>
        <a:srgbClr val="666666"/>
      </a:dk2>
      <a:lt2>
        <a:srgbClr val="808080"/>
      </a:lt2>
      <a:accent1>
        <a:srgbClr val="ED1C24"/>
      </a:accent1>
      <a:accent2>
        <a:srgbClr val="F15A24"/>
      </a:accent2>
      <a:accent3>
        <a:srgbClr val="F7931E"/>
      </a:accent3>
      <a:accent4>
        <a:srgbClr val="FBB03B"/>
      </a:accent4>
      <a:accent5>
        <a:srgbClr val="FCCB00"/>
      </a:accent5>
      <a:accent6>
        <a:srgbClr val="70AD47"/>
      </a:accent6>
      <a:hlink>
        <a:srgbClr val="666666"/>
      </a:hlink>
      <a:folHlink>
        <a:srgbClr val="666666"/>
      </a:folHlink>
    </a:clrScheme>
    <a:fontScheme name="Custom 38">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imeline from SmartArt_01_MO - v4" id="{E57269B8-54F0-49BD-A8EA-8A70876CC409}" vid="{E9570212-5BEE-4588-9CB3-61D60C5AAAE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fbf98991-e334-4ea9-8e46-6bfbeb36164d" xsi:nil="true"/>
    <SharedWithUsers xmlns="29f55614-6514-42e4-b430-006563f7c1c5">
      <UserInfo>
        <DisplayName>Workforce Project Team Members</DisplayName>
        <AccountId>7</AccountId>
        <AccountType/>
      </UserInfo>
      <UserInfo>
        <DisplayName>EarlyON Evaluation Planning Team Members</DisplayName>
        <AccountId>91</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94BFE82CDDD61498283B32BAD762679" ma:contentTypeVersion="6" ma:contentTypeDescription="Create a new document." ma:contentTypeScope="" ma:versionID="4bb2e5f01433199c48855ccf76567d68">
  <xsd:schema xmlns:xsd="http://www.w3.org/2001/XMLSchema" xmlns:xs="http://www.w3.org/2001/XMLSchema" xmlns:p="http://schemas.microsoft.com/office/2006/metadata/properties" xmlns:ns2="fbf98991-e334-4ea9-8e46-6bfbeb36164d" xmlns:ns3="29f55614-6514-42e4-b430-006563f7c1c5" targetNamespace="http://schemas.microsoft.com/office/2006/metadata/properties" ma:root="true" ma:fieldsID="d1b39f9ed7b3bd45c80c658806e751db" ns2:_="" ns3:_="">
    <xsd:import namespace="fbf98991-e334-4ea9-8e46-6bfbeb36164d"/>
    <xsd:import namespace="29f55614-6514-42e4-b430-006563f7c1c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f98991-e334-4ea9-8e46-6bfbeb3616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9f55614-6514-42e4-b430-006563f7c1c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A6599C0-B0B6-415D-9B63-E273EEA0EBF7}">
  <ds:schemaRefs>
    <ds:schemaRef ds:uri="http://purl.org/dc/elements/1.1/"/>
    <ds:schemaRef ds:uri="fbf98991-e334-4ea9-8e46-6bfbeb36164d"/>
    <ds:schemaRef ds:uri="http://www.w3.org/XML/1998/namespace"/>
    <ds:schemaRef ds:uri="http://schemas.microsoft.com/office/2006/documentManagement/types"/>
    <ds:schemaRef ds:uri="29f55614-6514-42e4-b430-006563f7c1c5"/>
    <ds:schemaRef ds:uri="http://schemas.microsoft.com/office/infopath/2007/PartnerControls"/>
    <ds:schemaRef ds:uri="http://purl.org/dc/dcmitype/"/>
    <ds:schemaRef ds:uri="http://schemas.microsoft.com/office/2006/metadata/propertie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A4C68D20-9F13-4E85-811F-065B61959400}">
  <ds:schemaRefs>
    <ds:schemaRef ds:uri="29f55614-6514-42e4-b430-006563f7c1c5"/>
    <ds:schemaRef ds:uri="fbf98991-e334-4ea9-8e46-6bfbeb36164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3B6EBAF-D3F1-4C38-B9E9-9D4DBDA1397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1387</TotalTime>
  <Words>1026</Words>
  <Application>Microsoft Office PowerPoint</Application>
  <PresentationFormat>Custom</PresentationFormat>
  <Paragraphs>93</Paragraphs>
  <Slides>2</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Arial</vt:lpstr>
      <vt:lpstr>Brush Script MT</vt:lpstr>
      <vt:lpstr>Calibri</vt:lpstr>
      <vt:lpstr>Century Gothic</vt:lpstr>
      <vt:lpstr>Dreaming Outloud Script Pro</vt:lpstr>
      <vt:lpstr>Harlow Solid Italic</vt:lpstr>
      <vt:lpstr>Informal Roman</vt:lpstr>
      <vt:lpstr>Lucida Handwriting</vt:lpstr>
      <vt:lpstr>Office Theme</vt:lpstr>
      <vt:lpstr>Mesures du projet jusqu’à présent</vt:lpstr>
      <vt:lpstr>Progress report July 2022 page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Timeline Template</dc:title>
  <dc:creator>Kate Barber</dc:creator>
  <cp:lastModifiedBy>Kate Barber</cp:lastModifiedBy>
  <cp:revision>171</cp:revision>
  <dcterms:created xsi:type="dcterms:W3CDTF">2022-04-14T13:25:54Z</dcterms:created>
  <dcterms:modified xsi:type="dcterms:W3CDTF">2023-04-13T14:45:44Z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0x010100B94BFE82CDDD61498283B32BAD762679</vt:lpwstr>
  </property>
</Properties>
</file>